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йдана Назарбаева" initials="АН" lastIdx="3" clrIdx="0">
    <p:extLst>
      <p:ext uri="{19B8F6BF-5375-455C-9EA6-DF929625EA0E}">
        <p15:presenceInfo xmlns:p15="http://schemas.microsoft.com/office/powerpoint/2012/main" userId="S-1-5-21-1507878410-4070640916-82030287-206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996633"/>
    <a:srgbClr val="CC9900"/>
    <a:srgbClr val="B48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C1468-DD7D-4F80-BE45-7C284E09F513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6F45E-D703-4F41-8206-CFBFCF566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61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6F45E-D703-4F41-8206-CFBFCF566F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58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092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42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29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5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04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89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4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16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0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696FE-1252-439E-9602-47537AF46931}" type="datetimeFigureOut">
              <a:rPr lang="ru-RU" smtClean="0"/>
              <a:t>15.06.2026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91E18-FE08-4B5C-B6E4-EB6233AF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99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55049" y="232928"/>
            <a:ext cx="7208898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«АСТАНА МЕДИЦИНА УНИВЕРСИТЕТ</a:t>
            </a:r>
            <a:r>
              <a:rPr lang="kk-KZ" sz="24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kk-KZ" sz="24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КеАҚ</a:t>
            </a:r>
            <a:endParaRPr lang="ru-RU" sz="2400" b="1" dirty="0">
              <a:solidFill>
                <a:srgbClr val="99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 КОМИССИЯСЫ – </a:t>
            </a:r>
            <a:r>
              <a:rPr lang="kk-KZ" sz="24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24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400" b="1" dirty="0">
              <a:solidFill>
                <a:srgbClr val="99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856522"/>
            <a:ext cx="12192000" cy="1969477"/>
          </a:xfrm>
          <a:prstGeom prst="rect">
            <a:avLst/>
          </a:prstGeom>
          <a:solidFill>
            <a:srgbClr val="996633">
              <a:alpha val="7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525" y="1201697"/>
            <a:ext cx="29051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B48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БАКАЛАВРИАТ</a:t>
            </a: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📢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ЖҰМЫС КЕСТЕСІ</a:t>
            </a:r>
          </a:p>
          <a:p>
            <a:pPr algn="just"/>
            <a:r>
              <a:rPr lang="ru-RU" sz="1200" b="1" dirty="0" smtClean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📅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МЕРЗІМІ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ШІЛДЕ — 25 ТАМЫЗ </a:t>
            </a:r>
          </a:p>
          <a:p>
            <a:pPr algn="just"/>
            <a:r>
              <a:rPr lang="ru-RU" sz="1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🕘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ҚАБЫЛДАУ УАҚЫТЫ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ДҮЙСЕНБІ – СЕНБІ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– 18:00 </a:t>
            </a:r>
          </a:p>
          <a:p>
            <a:pPr algn="just"/>
            <a:r>
              <a:rPr lang="ru-RU" sz="12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🍽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ТҮСКІ ҮЗІЛІС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13:00 – 14:00</a:t>
            </a: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📍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МЕКЕНЖАЙ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Қ., АБАЙ ДАҢҒ., 47</a:t>
            </a: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📞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БАЙЛАНЫС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 (7172) 53-95-12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 </a:t>
            </a:r>
            <a:r>
              <a:rPr lang="kk-KZ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(7172)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48-20-54</a:t>
            </a:r>
          </a:p>
          <a:p>
            <a:pPr algn="just"/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+77084942179</a:t>
            </a:r>
            <a:endParaRPr lang="ru-RU" sz="1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4983" y="4952969"/>
            <a:ext cx="1572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3008711" y="1189407"/>
            <a:ext cx="33691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B48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РЕЗИДЕНТУРА</a:t>
            </a: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📢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ЖҰМЫС КЕСТЕСІ</a:t>
            </a:r>
          </a:p>
          <a:p>
            <a:pPr algn="just"/>
            <a:r>
              <a:rPr lang="ru-RU" sz="1200" b="1" dirty="0" smtClean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📅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МЕРЗІМІ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ШІЛДЕ — 28 ТАМЫЗ </a:t>
            </a:r>
          </a:p>
          <a:p>
            <a:pPr algn="just"/>
            <a:r>
              <a:rPr lang="ru-RU" sz="1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🕘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ҚАБЫЛДАУ УАҚЫТЫ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ДҮЙСЕНБІ – СЕНБІ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– 18:00 </a:t>
            </a:r>
          </a:p>
          <a:p>
            <a:pPr algn="just"/>
            <a:r>
              <a:rPr lang="ru-RU" sz="12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🍽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ТҮСКІ ҮЗІЛІС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13:00 – 14:00</a:t>
            </a: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📍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МЕКЕНЖАЙ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Қ.,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АБАЙ ДАҢҒ., 47</a:t>
            </a:r>
            <a:endParaRPr lang="ru-RU" sz="1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📞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БАЙЛАНЫС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 (7172) 49-09-50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+77027303916</a:t>
            </a:r>
            <a:endParaRPr lang="ru-RU" sz="1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913863" y="1196938"/>
            <a:ext cx="34055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B48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МАГИСТРАТУРА, ДОКТОРАНТУРА</a:t>
            </a: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📢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ЖҰМЫС КЕСТЕСІ</a:t>
            </a:r>
          </a:p>
          <a:p>
            <a:pPr algn="just"/>
            <a:r>
              <a:rPr lang="ru-RU" sz="1200" b="1" dirty="0" smtClean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📅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МЕРЗІМІ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ШІЛДЕ — 28 ТАМЫЗ </a:t>
            </a:r>
          </a:p>
          <a:p>
            <a:pPr algn="just"/>
            <a:r>
              <a:rPr lang="ru-RU" sz="1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🕘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ҚАБЫЛДАУ УАҚЫТЫ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ДҮЙСЕНБІ – СЕНБІ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– 18:00 </a:t>
            </a:r>
          </a:p>
          <a:p>
            <a:pPr algn="just"/>
            <a:r>
              <a:rPr lang="ru-RU" sz="12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🍽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ТҮСКІ ҮЗІЛІС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13:00 – 14:00</a:t>
            </a: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📍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МЕКЕНЖАЙ 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Қ.,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АБАЙ ДАҢҒ., 47 </a:t>
            </a:r>
            <a:endParaRPr lang="ru-RU" sz="1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📞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БАЙЛАНЫС</a:t>
            </a: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 (7172) 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56-97-14</a:t>
            </a:r>
          </a:p>
          <a:p>
            <a:pPr algn="just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+</a:t>
            </a:r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77089578480</a:t>
            </a:r>
            <a:endParaRPr lang="ru-RU" sz="1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1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22" y="4233155"/>
            <a:ext cx="400392" cy="400392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822913" y="4248685"/>
            <a:ext cx="1984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@</a:t>
            </a:r>
            <a:r>
              <a:rPr lang="en-US" sz="1600" b="1" i="1" dirty="0" err="1" smtClean="0"/>
              <a:t>amu_mua_official</a:t>
            </a:r>
            <a:endParaRPr lang="ru-RU" sz="1600" b="1" i="1" dirty="0"/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165" y="4119412"/>
            <a:ext cx="564910" cy="566322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671" y="4161441"/>
            <a:ext cx="472106" cy="472106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213" y="4086331"/>
            <a:ext cx="644182" cy="599403"/>
          </a:xfrm>
          <a:prstGeom prst="rect">
            <a:avLst/>
          </a:prstGeom>
          <a:effectLst>
            <a:softEdge rad="88900"/>
          </a:effec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773" y="5335646"/>
            <a:ext cx="1441808" cy="14361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605" y="5379587"/>
            <a:ext cx="1453531" cy="139221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426" y="5379587"/>
            <a:ext cx="1471500" cy="139221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439" y="5430748"/>
            <a:ext cx="1408514" cy="134162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028" y="5379587"/>
            <a:ext cx="1433230" cy="138442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22" y="5321706"/>
            <a:ext cx="1466831" cy="14401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678203" y="4191183"/>
            <a:ext cx="2021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amu.edu.kz</a:t>
            </a:r>
            <a:endParaRPr lang="ru-RU" sz="16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648577" y="4230050"/>
            <a:ext cx="21159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+7-700-153-94-47</a:t>
            </a:r>
            <a:endParaRPr lang="ru-RU" sz="16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6953824" y="4212393"/>
            <a:ext cx="1765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/>
              <a:t>amuedukz</a:t>
            </a:r>
            <a:endParaRPr lang="ru-RU" sz="1600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43502" y="4969083"/>
            <a:ext cx="1629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РЕЗИДЕНТУРА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126" y="4991375"/>
            <a:ext cx="17885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ОКТОРАНТУРА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7824" y="5002347"/>
            <a:ext cx="2094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МАГИСТРАТУРА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45849" y="4979553"/>
            <a:ext cx="2281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ҚЫСҚАРТЫЛҒАН ОҚЫТУ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46367" y="4918563"/>
            <a:ext cx="215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ПСИХОМЕТРИЯЛЫҚ ЕМТИХАНҒА ТІРКЕЛУ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84213" y="1154410"/>
            <a:ext cx="28997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B48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 ЖӘНЕ КӘСІПТІК,    ОРТА БІЛІМНЕН КЕЙІНГІ БІЛІМ </a:t>
            </a: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📢 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ЖҰМЫС КЕСТЕСІ</a:t>
            </a:r>
          </a:p>
          <a:p>
            <a:pPr algn="just"/>
            <a:r>
              <a:rPr lang="ru-RU" sz="12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📅 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МЕРЗІМІ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МАУСЫМ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3</a:t>
            </a:r>
            <a:r>
              <a:rPr lang="ru-RU" sz="1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ТАМЫЗ 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🕘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ҚАБЫЛДАУ УАҚЫТЫ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ДҮЙСЕНБІ – СЕНБІ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09:00 – 18:00 </a:t>
            </a:r>
          </a:p>
          <a:p>
            <a:pPr algn="just"/>
            <a:r>
              <a:rPr lang="ru-RU" sz="12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🍽 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ТҮСКІ ҮЗІЛІС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13:00 – 14:00</a:t>
            </a:r>
          </a:p>
          <a:p>
            <a:pPr algn="just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📍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МЕКЕНЖАЙ 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Қ., АБАЙ ДАҢҒ., 47 </a:t>
            </a:r>
          </a:p>
          <a:p>
            <a:pPr algn="just"/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📞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БАЙЛАНЫС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 (7172) 53-95-12</a:t>
            </a:r>
            <a:endParaRPr lang="ru-RU" sz="1200" dirty="0" smtClean="0"/>
          </a:p>
          <a:p>
            <a:pPr algn="just"/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+77089578480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87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265</Words>
  <Application>Microsoft Office PowerPoint</Application>
  <PresentationFormat>Широкоэкранный</PresentationFormat>
  <Paragraphs>71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Айдана Назарбаева</dc:creator>
  <cp:lastModifiedBy>Айдана Назарбаева</cp:lastModifiedBy>
  <cp:revision>29</cp:revision>
  <cp:lastPrinted>2025-06-19T04:10:43Z</cp:lastPrinted>
  <dcterms:created xsi:type="dcterms:W3CDTF">2025-05-22T12:24:19Z</dcterms:created>
  <dcterms:modified xsi:type="dcterms:W3CDTF">2026-06-15T06:02:43Z</dcterms:modified>
</cp:coreProperties>
</file>