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17" r:id="rId3"/>
    <p:sldId id="327" r:id="rId4"/>
    <p:sldId id="328" r:id="rId5"/>
    <p:sldId id="281" r:id="rId6"/>
    <p:sldId id="329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D53"/>
    <a:srgbClr val="4D4D4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7" autoAdjust="0"/>
  </p:normalViewPr>
  <p:slideViewPr>
    <p:cSldViewPr>
      <p:cViewPr>
        <p:scale>
          <a:sx n="120" d="100"/>
          <a:sy n="120" d="100"/>
        </p:scale>
        <p:origin x="-534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1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2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3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8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8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3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6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1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8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E1D1-E11E-40B1-BC00-A9936696E1B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7FD6-5EE2-4238-A444-A59B03F68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hyperlink" Target="https://ru.wikipedia.org/wiki/General_Electric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www.instagram.com/shumadzu9/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new.siemens.com/kz/ru/general/kontakty-siemens-kz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2"/>
          <a:stretch/>
        </p:blipFill>
        <p:spPr>
          <a:xfrm>
            <a:off x="0" y="5995124"/>
            <a:ext cx="9144000" cy="890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7"/>
            <a:ext cx="9144000" cy="333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1"/>
          <a:stretch/>
        </p:blipFill>
        <p:spPr>
          <a:xfrm>
            <a:off x="0" y="204153"/>
            <a:ext cx="9144000" cy="1919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680143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4D4D4D"/>
              </a:solidFill>
              <a:latin typeface="BigCity Grotesque Pro" pitchFamily="18" charset="-52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4D4D4D"/>
                </a:solidFill>
                <a:latin typeface="BigCity Grotesque Pro" pitchFamily="18" charset="-52"/>
                <a:cs typeface="Times New Roman" pitchFamily="18" charset="0"/>
              </a:rPr>
              <a:t>Сеть </a:t>
            </a:r>
            <a:r>
              <a:rPr lang="ru-RU" sz="1400" b="1" dirty="0">
                <a:solidFill>
                  <a:srgbClr val="4D4D4D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4D4D4D"/>
                </a:solidFill>
                <a:latin typeface="BigCity Grotesque Pro" pitchFamily="18" charset="-52"/>
                <a:cs typeface="Times New Roman" pitchFamily="18" charset="0"/>
              </a:rPr>
              <a:t>Медицинских </a:t>
            </a:r>
            <a:r>
              <a:rPr lang="en-US" sz="1400" b="1" dirty="0" smtClean="0">
                <a:solidFill>
                  <a:srgbClr val="4D4D4D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4D4D4D"/>
                </a:solidFill>
                <a:latin typeface="BigCity Grotesque Pro" pitchFamily="18" charset="-52"/>
                <a:cs typeface="Times New Roman" pitchFamily="18" charset="0"/>
              </a:rPr>
              <a:t>и стоматологических клиник</a:t>
            </a:r>
            <a:endParaRPr lang="ru-RU" sz="1400" b="1" dirty="0">
              <a:solidFill>
                <a:srgbClr val="4D4D4D"/>
              </a:solidFill>
              <a:latin typeface="BigCity Grotesque Pro" pitchFamily="18" charset="-52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4D4D4D"/>
                </a:solidFill>
                <a:latin typeface="BigCity Grotesque Pro" pitchFamily="18" charset="-52"/>
                <a:cs typeface="Times New Roman" pitchFamily="18" charset="0"/>
              </a:rPr>
              <a:t>«Жемчужина </a:t>
            </a:r>
            <a:r>
              <a:rPr lang="ru-RU" sz="1400" b="1" dirty="0" err="1">
                <a:solidFill>
                  <a:srgbClr val="4D4D4D"/>
                </a:solidFill>
                <a:latin typeface="BigCity Grotesque Pro" pitchFamily="18" charset="-52"/>
                <a:cs typeface="Times New Roman" pitchFamily="18" charset="0"/>
              </a:rPr>
              <a:t>Стомед</a:t>
            </a:r>
            <a:r>
              <a:rPr lang="ru-RU" sz="1400" b="1" dirty="0" smtClean="0">
                <a:solidFill>
                  <a:srgbClr val="4D4D4D"/>
                </a:solidFill>
                <a:latin typeface="BigCity Grotesque Pro" pitchFamily="18" charset="-52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4D4D4D"/>
              </a:solidFill>
              <a:latin typeface="BigCity Grotesque Pro" pitchFamily="18" charset="-5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181212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Жемчужина </a:t>
            </a:r>
            <a:r>
              <a:rPr lang="ru-RU" sz="1400" dirty="0" err="1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Стомед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жоғары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сапалы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қызмет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 пен </a:t>
            </a:r>
            <a:r>
              <a:rPr lang="ru-RU" sz="1400" dirty="0" err="1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инновациялық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медициналық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технологиялардың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үйлесімі</a:t>
            </a:r>
            <a:r>
              <a:rPr lang="ru-RU" sz="1400" dirty="0" smtClean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!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Жемчужина </a:t>
            </a:r>
            <a:r>
              <a:rPr lang="ru-RU" sz="1400" dirty="0" err="1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Стомед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» – это сочетание высококлассного сервиса и </a:t>
            </a:r>
            <a:r>
              <a:rPr lang="ru-RU" sz="1400" dirty="0" smtClean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инновационных </a:t>
            </a:r>
            <a:r>
              <a:rPr lang="ru-RU" sz="1400" dirty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медицинских </a:t>
            </a:r>
            <a:r>
              <a:rPr lang="ru-RU" sz="1400" dirty="0" smtClean="0">
                <a:solidFill>
                  <a:schemeClr val="bg1"/>
                </a:solidFill>
                <a:latin typeface="BigCity Grotesque Pro" pitchFamily="18" charset="-52"/>
                <a:cs typeface="Times New Roman" pitchFamily="18" charset="0"/>
              </a:rPr>
              <a:t>технологий!</a:t>
            </a:r>
            <a:endParaRPr lang="en-US" sz="1400" dirty="0">
              <a:solidFill>
                <a:schemeClr val="bg1"/>
              </a:solidFill>
              <a:latin typeface="BigCity Grotesque Pro" pitchFamily="18" charset="-5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229200"/>
            <a:ext cx="8064896" cy="69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err="1" smtClean="0">
                <a:solidFill>
                  <a:srgbClr val="565656"/>
                </a:solidFill>
                <a:latin typeface="BigCity Grotesque Pro" pitchFamily="18" charset="-52"/>
                <a:cs typeface="Times New Roman" pitchFamily="18" charset="0"/>
              </a:rPr>
              <a:t>Медициналық</a:t>
            </a:r>
            <a:r>
              <a:rPr lang="ru-RU" sz="1400" dirty="0" smtClean="0">
                <a:solidFill>
                  <a:srgbClr val="565656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565656"/>
                </a:solidFill>
                <a:latin typeface="BigCity Grotesque Pro" pitchFamily="18" charset="-52"/>
                <a:cs typeface="Times New Roman" pitchFamily="18" charset="0"/>
              </a:rPr>
              <a:t>қызметтер</a:t>
            </a:r>
            <a:r>
              <a:rPr lang="ru-RU" sz="1400" dirty="0">
                <a:solidFill>
                  <a:srgbClr val="565656"/>
                </a:solidFill>
                <a:latin typeface="BigCity Grotesque Pro" pitchFamily="18" charset="-52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565656"/>
                </a:solidFill>
                <a:latin typeface="BigCity Grotesque Pro" pitchFamily="18" charset="-52"/>
                <a:cs typeface="Times New Roman" pitchFamily="18" charset="0"/>
              </a:rPr>
              <a:t>нарығында</a:t>
            </a:r>
            <a:r>
              <a:rPr lang="ru-RU" sz="1400" dirty="0">
                <a:solidFill>
                  <a:srgbClr val="565656"/>
                </a:solidFill>
                <a:latin typeface="BigCity Grotesque Pro" pitchFamily="18" charset="-52"/>
                <a:cs typeface="Times New Roman" pitchFamily="18" charset="0"/>
              </a:rPr>
              <a:t> 30 </a:t>
            </a:r>
            <a:r>
              <a:rPr lang="ru-RU" sz="1400" dirty="0" err="1">
                <a:solidFill>
                  <a:srgbClr val="565656"/>
                </a:solidFill>
                <a:latin typeface="BigCity Grotesque Pro" pitchFamily="18" charset="-52"/>
                <a:cs typeface="Times New Roman" pitchFamily="18" charset="0"/>
              </a:rPr>
              <a:t>жыл</a:t>
            </a:r>
            <a:endParaRPr lang="ru-RU" sz="1400" dirty="0">
              <a:solidFill>
                <a:srgbClr val="565656"/>
              </a:solidFill>
              <a:latin typeface="BigCity Grotesque Pro" pitchFamily="18" charset="-5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565656"/>
                </a:solidFill>
                <a:latin typeface="BigCity Grotesque Pro" pitchFamily="18" charset="-52"/>
                <a:cs typeface="Times New Roman" pitchFamily="18" charset="0"/>
              </a:rPr>
              <a:t>30 лет на рынке медицинских услуг!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553493"/>
            <a:ext cx="3981355" cy="2648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" y="2537776"/>
            <a:ext cx="3989410" cy="2664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51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7"/>
            <a:ext cx="9144000" cy="3335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0982" y="6111114"/>
            <a:ext cx="472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Жемчужина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Стомед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денсаулығыңызға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қамқорлықпен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Жемчужина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Стомед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заботой о вашем здоровье!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72816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 НАС ЕСТЬ ВСЕ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ДЛЯ РАЗВИТИЯ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МЕДИЦИНЫ И СТОМАТОЛОГИИ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41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7"/>
            <a:ext cx="9144000" cy="333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43" y="404664"/>
            <a:ext cx="899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Стоматолог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ические центры  оснащены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современным оборудованием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2"/>
          <a:stretch/>
        </p:blipFill>
        <p:spPr>
          <a:xfrm>
            <a:off x="0" y="5995124"/>
            <a:ext cx="9144000" cy="89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7643" y="1165394"/>
            <a:ext cx="5581363" cy="280076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Работаем только с надежными брендами! 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en-US" sz="1600" b="1" dirty="0" err="1" smtClean="0">
                <a:latin typeface="BigCity Grotesque Pro" pitchFamily="18" charset="-52"/>
              </a:rPr>
              <a:t>Planmeca</a:t>
            </a:r>
            <a:endParaRPr lang="ru-RU" sz="1600" b="1" dirty="0">
              <a:latin typeface="BigCity Grotesque Pro" pitchFamily="18" charset="-52"/>
            </a:endParaRPr>
          </a:p>
          <a:p>
            <a:pPr marL="257175" indent="-171450">
              <a:buFont typeface="Arial" pitchFamily="34" charset="0"/>
              <a:buChar char="•"/>
            </a:pPr>
            <a:r>
              <a:rPr lang="en-US" sz="1600" b="1" dirty="0" err="1" smtClean="0">
                <a:latin typeface="BigCity Grotesque Pro" pitchFamily="18" charset="-52"/>
              </a:rPr>
              <a:t>Darta</a:t>
            </a:r>
            <a:endParaRPr lang="ru-RU" sz="1600" b="1" dirty="0" smtClean="0">
              <a:latin typeface="BigCity Grotesque Pro" pitchFamily="18" charset="-52"/>
            </a:endParaRPr>
          </a:p>
          <a:p>
            <a:pPr marL="257175" indent="-171450">
              <a:buFont typeface="Arial" pitchFamily="34" charset="0"/>
              <a:buChar char="•"/>
            </a:pPr>
            <a:endParaRPr lang="ru-RU" sz="1600" b="1" dirty="0">
              <a:latin typeface="BigCity Grotesque Pro" pitchFamily="18" charset="-52"/>
            </a:endParaRPr>
          </a:p>
          <a:p>
            <a:pPr marL="257175" indent="-171450">
              <a:buFont typeface="Arial" pitchFamily="34" charset="0"/>
              <a:buChar char="•"/>
            </a:pPr>
            <a:r>
              <a:rPr lang="en-US" sz="1600" b="1" dirty="0" smtClean="0">
                <a:latin typeface="BigCity Grotesque Pro" pitchFamily="18" charset="-52"/>
              </a:rPr>
              <a:t>3D </a:t>
            </a:r>
            <a:r>
              <a:rPr lang="ru-RU" sz="1600" b="1" dirty="0" smtClean="0">
                <a:latin typeface="BigCity Grotesque Pro" pitchFamily="18" charset="-52"/>
              </a:rPr>
              <a:t>Обследование  </a:t>
            </a:r>
            <a:endParaRPr lang="en-US" sz="1600" b="1" dirty="0" smtClean="0">
              <a:latin typeface="BigCity Grotesque Pro" pitchFamily="18" charset="-52"/>
            </a:endParaRPr>
          </a:p>
          <a:p>
            <a:pPr marL="257175" indent="-171450">
              <a:buFont typeface="Arial" pitchFamily="34" charset="0"/>
              <a:buChar char="•"/>
            </a:pPr>
            <a:r>
              <a:rPr lang="en-US" sz="1600" b="1" dirty="0" smtClean="0">
                <a:latin typeface="BigCity Grotesque Pro" pitchFamily="18" charset="-52"/>
              </a:rPr>
              <a:t>58 </a:t>
            </a:r>
            <a:r>
              <a:rPr lang="ru-RU" sz="1600" b="1" dirty="0" smtClean="0">
                <a:latin typeface="BigCity Grotesque Pro" pitchFamily="18" charset="-52"/>
              </a:rPr>
              <a:t>стоматологических кресел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latin typeface="BigCity Grotesque Pro" pitchFamily="18" charset="-52"/>
              </a:rPr>
              <a:t>Ортодонтия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latin typeface="BigCity Grotesque Pro" pitchFamily="18" charset="-52"/>
              </a:rPr>
              <a:t>Ортопедия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latin typeface="BigCity Grotesque Pro" pitchFamily="18" charset="-52"/>
              </a:rPr>
              <a:t>Детская стоматология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latin typeface="BigCity Grotesque Pro" pitchFamily="18" charset="-52"/>
              </a:rPr>
              <a:t>Терапия, хирургия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BigCity Grotesque Pro" pitchFamily="18" charset="-52"/>
              </a:rPr>
              <a:t>Лечение под микроскопом</a:t>
            </a:r>
            <a:endParaRPr lang="ru-RU" sz="1600" dirty="0" smtClean="0">
              <a:solidFill>
                <a:prstClr val="black"/>
              </a:solidFill>
              <a:latin typeface="BigCity Grotesque Pro" pitchFamily="18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21137" y="4077072"/>
            <a:ext cx="6149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85725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Оплата труда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врачей стоматологов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 300 000 до  1 500 000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85725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зависит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объема работы</a:t>
            </a:r>
          </a:p>
          <a:p>
            <a:pPr marL="171450" indent="-85725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предоставляем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платные услуги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услуги в рамках ОСМС </a:t>
            </a:r>
          </a:p>
          <a:p>
            <a:pPr marL="171450" indent="-85725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Пациенты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ВСЕГДА!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85725">
              <a:lnSpc>
                <a:spcPct val="150000"/>
              </a:lnSpc>
              <a:buFont typeface="Arial" pitchFamily="34" charset="0"/>
              <a:buChar char="•"/>
            </a:pPr>
            <a:endParaRPr lang="kk-KZ" sz="1600" b="1" dirty="0" smtClean="0">
              <a:solidFill>
                <a:srgbClr val="565656"/>
              </a:solidFill>
              <a:latin typeface="BigCity Grotesque Pro" pitchFamily="18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6" y="1268760"/>
            <a:ext cx="4374017" cy="24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7"/>
            <a:ext cx="9144000" cy="333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40466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Диагностический и медицинский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центры  оснащены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современным оборудованием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2"/>
          <a:stretch/>
        </p:blipFill>
        <p:spPr>
          <a:xfrm>
            <a:off x="0" y="5995124"/>
            <a:ext cx="9144000" cy="8902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82" y="430231"/>
            <a:ext cx="2209987" cy="1470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5" y="2091681"/>
            <a:ext cx="2699813" cy="1801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1" b="22384"/>
          <a:stretch/>
        </p:blipFill>
        <p:spPr>
          <a:xfrm>
            <a:off x="5710802" y="4251386"/>
            <a:ext cx="2136348" cy="1658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4" y="2492896"/>
            <a:ext cx="2268369" cy="1513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949478"/>
            <a:ext cx="2404659" cy="159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99375" y="989439"/>
            <a:ext cx="6175588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57175" indent="-1714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Работаем только с надежными брендами!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57175" indent="-171450">
              <a:buFont typeface="Arial" pitchFamily="34" charset="0"/>
              <a:buChar char="•"/>
            </a:pPr>
            <a:r>
              <a:rPr lang="en-US" sz="1600" b="1" dirty="0">
                <a:hlinkClick r:id="rId9"/>
              </a:rPr>
              <a:t>Siemens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en-US" sz="1600" b="1" dirty="0" err="1">
                <a:hlinkClick r:id="rId10"/>
              </a:rPr>
              <a:t>Shumadzu</a:t>
            </a:r>
            <a:endParaRPr lang="en-US" sz="1600" b="1" dirty="0">
              <a:hlinkClick r:id="rId10"/>
            </a:endParaRPr>
          </a:p>
          <a:p>
            <a:pPr marL="257175" indent="-171450">
              <a:buFont typeface="Arial" pitchFamily="34" charset="0"/>
              <a:buChar char="•"/>
            </a:pPr>
            <a:r>
              <a:rPr lang="en-US" sz="1600" b="1" dirty="0">
                <a:hlinkClick r:id="rId11"/>
              </a:rPr>
              <a:t>General Electric</a:t>
            </a:r>
          </a:p>
          <a:p>
            <a:pPr marL="257175" indent="-17145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57175" indent="-171450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57175" indent="-17145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57175" indent="-171450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100 000 прикрепленного населения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Стационар – 42 койки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Дневной стационар – 19 коек</a:t>
            </a:r>
          </a:p>
          <a:p>
            <a:pPr marL="257175" indent="-1714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Собственная лаборатория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75400"/>
            <a:ext cx="63722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85725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Оплата труда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врачей общей медицины и узких специалистов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 350 000 до  700 000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85725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зависит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объема работы</a:t>
            </a:r>
          </a:p>
          <a:p>
            <a:pPr marL="171450" indent="-85725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предоставляем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платные услуги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услуги в рамках ОСМС </a:t>
            </a:r>
          </a:p>
          <a:p>
            <a:pPr marL="171450" indent="-85725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Пациенты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ВСЕГДА!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85725">
              <a:lnSpc>
                <a:spcPct val="150000"/>
              </a:lnSpc>
              <a:buFont typeface="Arial" pitchFamily="34" charset="0"/>
              <a:buChar char="•"/>
            </a:pPr>
            <a:endParaRPr lang="kk-KZ" sz="1000" b="1" dirty="0" smtClean="0">
              <a:solidFill>
                <a:srgbClr val="565656"/>
              </a:solidFill>
              <a:latin typeface="BigCity Grotesque Pro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945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2"/>
          <a:stretch/>
        </p:blipFill>
        <p:spPr>
          <a:xfrm>
            <a:off x="0" y="5995124"/>
            <a:ext cx="9144000" cy="890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7"/>
            <a:ext cx="9144000" cy="333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1"/>
          <a:stretch/>
        </p:blipFill>
        <p:spPr>
          <a:xfrm>
            <a:off x="0" y="204153"/>
            <a:ext cx="9144000" cy="1919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6111114"/>
            <a:ext cx="7103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igCity Grotesque Pro" pitchFamily="18" charset="-52"/>
              </a:rPr>
              <a:t>«Жемчужина </a:t>
            </a:r>
            <a:r>
              <a:rPr lang="ru-RU" dirty="0" err="1">
                <a:solidFill>
                  <a:schemeClr val="bg1"/>
                </a:solidFill>
                <a:latin typeface="BigCity Grotesque Pro" pitchFamily="18" charset="-52"/>
              </a:rPr>
              <a:t>Стомед</a:t>
            </a:r>
            <a:r>
              <a:rPr lang="ru-RU" dirty="0">
                <a:solidFill>
                  <a:schemeClr val="bg1"/>
                </a:solidFill>
                <a:latin typeface="BigCity Grotesque Pro" pitchFamily="18" charset="-52"/>
              </a:rPr>
              <a:t>» – это сочетание высококлассного сервиса и </a:t>
            </a:r>
            <a:endParaRPr lang="ru-RU" dirty="0" smtClean="0">
              <a:solidFill>
                <a:schemeClr val="bg1"/>
              </a:solidFill>
              <a:latin typeface="BigCity Grotesque Pro" pitchFamily="18" charset="-52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igCity Grotesque Pro" pitchFamily="18" charset="-52"/>
              </a:rPr>
              <a:t>инновационных </a:t>
            </a:r>
            <a:r>
              <a:rPr lang="ru-RU" dirty="0">
                <a:solidFill>
                  <a:schemeClr val="bg1"/>
                </a:solidFill>
                <a:latin typeface="BigCity Grotesque Pro" pitchFamily="18" charset="-52"/>
              </a:rPr>
              <a:t>медицинских </a:t>
            </a:r>
            <a:r>
              <a:rPr lang="ru-RU" dirty="0" smtClean="0">
                <a:solidFill>
                  <a:schemeClr val="bg1"/>
                </a:solidFill>
                <a:latin typeface="BigCity Grotesque Pro" pitchFamily="18" charset="-52"/>
              </a:rPr>
              <a:t>технологий!</a:t>
            </a:r>
            <a:endParaRPr lang="en-US" dirty="0">
              <a:solidFill>
                <a:schemeClr val="bg1"/>
              </a:solidFill>
              <a:latin typeface="BigCity Grotesque Pro" pitchFamily="18" charset="-52"/>
            </a:endParaRPr>
          </a:p>
          <a:p>
            <a:pPr algn="ctr"/>
            <a:endParaRPr lang="ru-RU" dirty="0">
              <a:latin typeface="BigCity Grotesque Pro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828" y="2204864"/>
            <a:ext cx="82487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BigCity Grotesque Pro" pitchFamily="18" charset="-52"/>
              </a:rPr>
              <a:t>Выплата </a:t>
            </a:r>
            <a:r>
              <a:rPr lang="ru-RU" sz="1600" b="1" dirty="0" smtClean="0">
                <a:latin typeface="BigCity Grotesque Pro" pitchFamily="18" charset="-52"/>
              </a:rPr>
              <a:t>подъемных от 2,5 до 5 млн тенге </a:t>
            </a:r>
            <a:r>
              <a:rPr lang="ru-RU" sz="1600" dirty="0" smtClean="0">
                <a:latin typeface="BigCity Grotesque Pro" pitchFamily="18" charset="-52"/>
              </a:rPr>
              <a:t>(в зависимости от специальности)</a:t>
            </a:r>
          </a:p>
          <a:p>
            <a:endParaRPr lang="ru-RU" sz="1600" dirty="0">
              <a:latin typeface="BigCity Grotesque Pro" pitchFamily="18" charset="-52"/>
            </a:endParaRPr>
          </a:p>
          <a:p>
            <a:r>
              <a:rPr lang="ru-RU" sz="1600" dirty="0" smtClean="0">
                <a:latin typeface="BigCity Grotesque Pro" pitchFamily="18" charset="-52"/>
              </a:rPr>
              <a:t>Предварительно </a:t>
            </a:r>
            <a:r>
              <a:rPr lang="ru-RU" sz="1600" b="1" dirty="0" smtClean="0">
                <a:latin typeface="BigCity Grotesque Pro" pitchFamily="18" charset="-52"/>
              </a:rPr>
              <a:t>приглашаем на выездную экскурсию группу желающих выпускников</a:t>
            </a:r>
            <a:r>
              <a:rPr lang="ru-RU" sz="1600" dirty="0" smtClean="0">
                <a:latin typeface="BigCity Grotesque Pro" pitchFamily="18" charset="-52"/>
              </a:rPr>
              <a:t>!</a:t>
            </a:r>
          </a:p>
          <a:p>
            <a:endParaRPr lang="ru-RU" sz="1600" dirty="0">
              <a:latin typeface="BigCity Grotesque Pro" pitchFamily="18" charset="-52"/>
            </a:endParaRPr>
          </a:p>
          <a:p>
            <a:r>
              <a:rPr lang="ru-RU" sz="1600" b="1" dirty="0" smtClean="0">
                <a:latin typeface="BigCity Grotesque Pro" pitchFamily="18" charset="-52"/>
              </a:rPr>
              <a:t>Проезд, обед, экскурсия – все за наш счет</a:t>
            </a:r>
          </a:p>
          <a:p>
            <a:endParaRPr lang="ru-RU" sz="1600" dirty="0" smtClean="0">
              <a:latin typeface="BigCity Grotesque Pro" pitchFamily="18" charset="-52"/>
            </a:endParaRPr>
          </a:p>
          <a:p>
            <a:r>
              <a:rPr lang="ru-RU" sz="1600" dirty="0" smtClean="0">
                <a:latin typeface="BigCity Grotesque Pro" pitchFamily="18" charset="-52"/>
              </a:rPr>
              <a:t>Мы расскажем и покажем как работаем, чем живем, познакомим с руководителями клиник,</a:t>
            </a:r>
          </a:p>
          <a:p>
            <a:r>
              <a:rPr lang="ru-RU" sz="1600" dirty="0" smtClean="0">
                <a:latin typeface="BigCity Grotesque Pro" pitchFamily="18" charset="-52"/>
              </a:rPr>
              <a:t> дадим возможность пообщаться лично с нашими сотрудниками, заведующими, вашими</a:t>
            </a:r>
          </a:p>
          <a:p>
            <a:r>
              <a:rPr lang="ru-RU" sz="1600" dirty="0" smtClean="0">
                <a:latin typeface="BigCity Grotesque Pro" pitchFamily="18" charset="-52"/>
              </a:rPr>
              <a:t> земляками, кто переехал и работает с нами после окончания медицинского ВУЗа.</a:t>
            </a:r>
          </a:p>
          <a:p>
            <a:endParaRPr lang="ru-RU" sz="1600" dirty="0">
              <a:latin typeface="BigCity Grotesque Pro" pitchFamily="18" charset="-52"/>
            </a:endParaRPr>
          </a:p>
          <a:p>
            <a:r>
              <a:rPr lang="ru-RU" sz="1600" dirty="0" smtClean="0">
                <a:latin typeface="BigCity Grotesque Pro" pitchFamily="18" charset="-52"/>
              </a:rPr>
              <a:t>В 2022 году в штат было принято 4 стоматолога из </a:t>
            </a:r>
            <a:r>
              <a:rPr lang="ru-RU" sz="1600" dirty="0" err="1" smtClean="0">
                <a:latin typeface="BigCity Grotesque Pro" pitchFamily="18" charset="-52"/>
              </a:rPr>
              <a:t>Актобе</a:t>
            </a:r>
            <a:r>
              <a:rPr lang="ru-RU" sz="1600" dirty="0" smtClean="0">
                <a:latin typeface="BigCity Grotesque Pro" pitchFamily="18" charset="-52"/>
              </a:rPr>
              <a:t>,  </a:t>
            </a:r>
          </a:p>
          <a:p>
            <a:r>
              <a:rPr lang="ru-RU" sz="1600" dirty="0" smtClean="0">
                <a:latin typeface="BigCity Grotesque Pro" pitchFamily="18" charset="-52"/>
              </a:rPr>
              <a:t>от них имеются </a:t>
            </a:r>
            <a:r>
              <a:rPr lang="ru-RU" sz="1600" dirty="0" err="1" smtClean="0">
                <a:latin typeface="BigCity Grotesque Pro" pitchFamily="18" charset="-52"/>
              </a:rPr>
              <a:t>видеоотзывы</a:t>
            </a:r>
            <a:r>
              <a:rPr lang="ru-RU" sz="1600" dirty="0" smtClean="0">
                <a:latin typeface="BigCity Grotesque Pro" pitchFamily="18" charset="-52"/>
              </a:rPr>
              <a:t> о работе в Жемчужине </a:t>
            </a:r>
            <a:r>
              <a:rPr lang="ru-RU" sz="1600" dirty="0" err="1" smtClean="0">
                <a:latin typeface="BigCity Grotesque Pro" pitchFamily="18" charset="-52"/>
              </a:rPr>
              <a:t>Стомед</a:t>
            </a:r>
            <a:endParaRPr lang="ru-RU" sz="1600" dirty="0">
              <a:latin typeface="BigCity Grotesque Pro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614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2"/>
          <a:stretch/>
        </p:blipFill>
        <p:spPr>
          <a:xfrm>
            <a:off x="0" y="5995124"/>
            <a:ext cx="9144000" cy="890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7"/>
            <a:ext cx="9144000" cy="333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1"/>
          <a:stretch/>
        </p:blipFill>
        <p:spPr>
          <a:xfrm>
            <a:off x="0" y="204153"/>
            <a:ext cx="9144000" cy="1919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599" y="76470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igCity Grotesque Pro" pitchFamily="18" charset="-52"/>
              </a:rPr>
              <a:t>Сеть медицинских и стоматологических центров</a:t>
            </a:r>
          </a:p>
          <a:p>
            <a:r>
              <a:rPr lang="ru-RU" b="1" dirty="0" smtClean="0">
                <a:latin typeface="BigCity Grotesque Pro" pitchFamily="18" charset="-52"/>
              </a:rPr>
              <a:t>«Жемчужина </a:t>
            </a:r>
            <a:r>
              <a:rPr lang="ru-RU" b="1" dirty="0" err="1" smtClean="0">
                <a:latin typeface="BigCity Grotesque Pro" pitchFamily="18" charset="-52"/>
              </a:rPr>
              <a:t>Стомед</a:t>
            </a:r>
            <a:r>
              <a:rPr lang="ru-RU" b="1" dirty="0" smtClean="0">
                <a:latin typeface="BigCity Grotesque Pro" pitchFamily="18" charset="-52"/>
              </a:rPr>
              <a:t>»</a:t>
            </a:r>
            <a:endParaRPr lang="ru-RU" b="1" dirty="0">
              <a:latin typeface="BigCity Grotesque Pro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6111114"/>
            <a:ext cx="7103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igCity Grotesque Pro" pitchFamily="18" charset="-52"/>
              </a:rPr>
              <a:t>«Жемчужина </a:t>
            </a:r>
            <a:r>
              <a:rPr lang="ru-RU" dirty="0" err="1">
                <a:solidFill>
                  <a:schemeClr val="bg1"/>
                </a:solidFill>
                <a:latin typeface="BigCity Grotesque Pro" pitchFamily="18" charset="-52"/>
              </a:rPr>
              <a:t>Стомед</a:t>
            </a:r>
            <a:r>
              <a:rPr lang="ru-RU" dirty="0">
                <a:solidFill>
                  <a:schemeClr val="bg1"/>
                </a:solidFill>
                <a:latin typeface="BigCity Grotesque Pro" pitchFamily="18" charset="-52"/>
              </a:rPr>
              <a:t>» – это сочетание высококлассного сервиса и </a:t>
            </a:r>
            <a:endParaRPr lang="ru-RU" dirty="0" smtClean="0">
              <a:solidFill>
                <a:schemeClr val="bg1"/>
              </a:solidFill>
              <a:latin typeface="BigCity Grotesque Pro" pitchFamily="18" charset="-52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igCity Grotesque Pro" pitchFamily="18" charset="-52"/>
              </a:rPr>
              <a:t>инновационных </a:t>
            </a:r>
            <a:r>
              <a:rPr lang="ru-RU" dirty="0">
                <a:solidFill>
                  <a:schemeClr val="bg1"/>
                </a:solidFill>
                <a:latin typeface="BigCity Grotesque Pro" pitchFamily="18" charset="-52"/>
              </a:rPr>
              <a:t>медицинских </a:t>
            </a:r>
            <a:r>
              <a:rPr lang="ru-RU" dirty="0" smtClean="0">
                <a:solidFill>
                  <a:schemeClr val="bg1"/>
                </a:solidFill>
                <a:latin typeface="BigCity Grotesque Pro" pitchFamily="18" charset="-52"/>
              </a:rPr>
              <a:t>технологий!</a:t>
            </a:r>
            <a:endParaRPr lang="en-US" dirty="0">
              <a:solidFill>
                <a:schemeClr val="bg1"/>
              </a:solidFill>
              <a:latin typeface="BigCity Grotesque Pro" pitchFamily="18" charset="-52"/>
            </a:endParaRPr>
          </a:p>
          <a:p>
            <a:pPr algn="ctr"/>
            <a:endParaRPr lang="ru-RU" dirty="0">
              <a:latin typeface="BigCity Grotesque Pro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828" y="2204864"/>
            <a:ext cx="576773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igCity Grotesque Pro" pitchFamily="18" charset="-52"/>
              </a:rPr>
              <a:t>Контакты для обратной связи:</a:t>
            </a:r>
          </a:p>
          <a:p>
            <a:endParaRPr lang="ru-RU" sz="1600" b="1" dirty="0" smtClean="0">
              <a:latin typeface="BigCity Grotesque Pro" pitchFamily="18" charset="-52"/>
            </a:endParaRPr>
          </a:p>
          <a:p>
            <a:r>
              <a:rPr lang="ru-RU" sz="1600" dirty="0" smtClean="0">
                <a:latin typeface="BigCity Grotesque Pro" pitchFamily="18" charset="-52"/>
              </a:rPr>
              <a:t>г</a:t>
            </a:r>
            <a:r>
              <a:rPr lang="ru-RU" sz="1600" dirty="0">
                <a:latin typeface="BigCity Grotesque Pro" pitchFamily="18" charset="-52"/>
              </a:rPr>
              <a:t>. </a:t>
            </a:r>
            <a:r>
              <a:rPr lang="ru-RU" sz="1600" dirty="0" err="1" smtClean="0">
                <a:latin typeface="BigCity Grotesque Pro" pitchFamily="18" charset="-52"/>
              </a:rPr>
              <a:t>Костанай</a:t>
            </a:r>
            <a:endParaRPr lang="en-US" sz="1600" dirty="0" smtClean="0">
              <a:latin typeface="BigCity Grotesque Pro" pitchFamily="18" charset="-52"/>
            </a:endParaRPr>
          </a:p>
          <a:p>
            <a:endParaRPr lang="ru-RU" sz="1600" dirty="0">
              <a:latin typeface="BigCity Grotesque Pro" pitchFamily="18" charset="-52"/>
            </a:endParaRPr>
          </a:p>
          <a:p>
            <a:r>
              <a:rPr lang="ru-RU" sz="1600" dirty="0" smtClean="0">
                <a:latin typeface="BigCity Grotesque Pro" pitchFamily="18" charset="-52"/>
              </a:rPr>
              <a:t>Советник учредителя по вопросам управления персонала и </a:t>
            </a:r>
            <a:r>
              <a:rPr lang="en-US" sz="1600" dirty="0" smtClean="0">
                <a:latin typeface="BigCity Grotesque Pro" pitchFamily="18" charset="-52"/>
              </a:rPr>
              <a:t>HR </a:t>
            </a:r>
          </a:p>
          <a:p>
            <a:r>
              <a:rPr lang="ru-RU" sz="1600" dirty="0" smtClean="0">
                <a:latin typeface="BigCity Grotesque Pro" pitchFamily="18" charset="-52"/>
              </a:rPr>
              <a:t>сети </a:t>
            </a:r>
            <a:r>
              <a:rPr lang="ru-RU" sz="1600" dirty="0" smtClean="0">
                <a:latin typeface="BigCity Grotesque Pro" pitchFamily="18" charset="-52"/>
              </a:rPr>
              <a:t>клиник «Жемчужина </a:t>
            </a:r>
            <a:r>
              <a:rPr lang="ru-RU" sz="1600" dirty="0" err="1" smtClean="0">
                <a:latin typeface="BigCity Grotesque Pro" pitchFamily="18" charset="-52"/>
              </a:rPr>
              <a:t>Стомед</a:t>
            </a:r>
            <a:r>
              <a:rPr lang="ru-RU" sz="1600" dirty="0" smtClean="0">
                <a:latin typeface="BigCity Grotesque Pro" pitchFamily="18" charset="-52"/>
              </a:rPr>
              <a:t>»</a:t>
            </a:r>
            <a:endParaRPr lang="en-US" sz="1600" dirty="0">
              <a:latin typeface="BigCity Grotesque Pro" pitchFamily="18" charset="-52"/>
            </a:endParaRPr>
          </a:p>
          <a:p>
            <a:endParaRPr lang="ru-RU" sz="1600" dirty="0">
              <a:latin typeface="BigCity Grotesque Pro" pitchFamily="18" charset="-52"/>
            </a:endParaRPr>
          </a:p>
          <a:p>
            <a:r>
              <a:rPr lang="ru-RU" sz="1600" b="1" dirty="0" smtClean="0">
                <a:latin typeface="BigCity Grotesque Pro" pitchFamily="18" charset="-52"/>
              </a:rPr>
              <a:t>Салова Ольга Александровна</a:t>
            </a:r>
            <a:endParaRPr lang="ru-RU" sz="1600" b="1" dirty="0" smtClean="0">
              <a:latin typeface="BigCity Grotesque Pro" pitchFamily="18" charset="-52"/>
            </a:endParaRPr>
          </a:p>
          <a:p>
            <a:r>
              <a:rPr lang="ru-RU" sz="1600" dirty="0" smtClean="0">
                <a:latin typeface="BigCity Grotesque Pro" pitchFamily="18" charset="-52"/>
              </a:rPr>
              <a:t>моб</a:t>
            </a:r>
            <a:r>
              <a:rPr lang="ru-RU" sz="1600" dirty="0">
                <a:latin typeface="BigCity Grotesque Pro" pitchFamily="18" charset="-52"/>
              </a:rPr>
              <a:t>.: </a:t>
            </a:r>
            <a:r>
              <a:rPr lang="en-US" sz="1600" dirty="0" smtClean="0">
                <a:latin typeface="BigCity Grotesque Pro" pitchFamily="18" charset="-52"/>
              </a:rPr>
              <a:t>+7 </a:t>
            </a:r>
            <a:r>
              <a:rPr lang="ru-RU" sz="1600" dirty="0" smtClean="0">
                <a:latin typeface="BigCity Grotesque Pro" pitchFamily="18" charset="-52"/>
              </a:rPr>
              <a:t>777 969 </a:t>
            </a:r>
            <a:r>
              <a:rPr lang="ru-RU" sz="1600" dirty="0">
                <a:latin typeface="BigCity Grotesque Pro" pitchFamily="18" charset="-52"/>
              </a:rPr>
              <a:t>28 80 (</a:t>
            </a:r>
            <a:r>
              <a:rPr lang="en-US" sz="1600" dirty="0" err="1">
                <a:latin typeface="BigCity Grotesque Pro" pitchFamily="18" charset="-52"/>
              </a:rPr>
              <a:t>whatsapp</a:t>
            </a:r>
            <a:r>
              <a:rPr lang="en-US" sz="1600" dirty="0">
                <a:latin typeface="BigCity Grotesque Pro" pitchFamily="18" charset="-52"/>
              </a:rPr>
              <a:t>)</a:t>
            </a:r>
          </a:p>
          <a:p>
            <a:endParaRPr lang="en-US" sz="1600" dirty="0" smtClean="0">
              <a:latin typeface="BigCity Grotesque Pro" pitchFamily="18" charset="-52"/>
            </a:endParaRPr>
          </a:p>
          <a:p>
            <a:r>
              <a:rPr lang="en-US" sz="1600" dirty="0" smtClean="0">
                <a:latin typeface="BigCity Grotesque Pro" pitchFamily="18" charset="-52"/>
              </a:rPr>
              <a:t>E-mail</a:t>
            </a:r>
            <a:r>
              <a:rPr lang="ru-RU" sz="1600" dirty="0" smtClean="0">
                <a:latin typeface="BigCity Grotesque Pro" pitchFamily="18" charset="-52"/>
              </a:rPr>
              <a:t>: </a:t>
            </a:r>
            <a:r>
              <a:rPr lang="en-US" sz="1600" dirty="0" smtClean="0">
                <a:latin typeface="BigCity Grotesque Pro" pitchFamily="18" charset="-52"/>
              </a:rPr>
              <a:t>oasalova@kortezin.kz</a:t>
            </a:r>
            <a:endParaRPr lang="ru-RU" sz="1600" dirty="0">
              <a:latin typeface="BigCity Grotesque Pro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0025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373</Words>
  <Application>Microsoft Office PowerPoint</Application>
  <PresentationFormat>Экран (4:3)</PresentationFormat>
  <Paragraphs>76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 V. Moskaleva</dc:creator>
  <cp:lastModifiedBy>дом</cp:lastModifiedBy>
  <cp:revision>79</cp:revision>
  <cp:lastPrinted>2021-11-22T10:03:13Z</cp:lastPrinted>
  <dcterms:created xsi:type="dcterms:W3CDTF">2021-04-23T11:10:36Z</dcterms:created>
  <dcterms:modified xsi:type="dcterms:W3CDTF">2022-12-20T17:35:11Z</dcterms:modified>
</cp:coreProperties>
</file>