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DM Sans Bold" panose="020B0604020202020204" charset="0"/>
      <p:regular r:id="rId9"/>
    </p:embeddedFont>
    <p:embeddedFont>
      <p:font typeface="Malik" panose="020B0604020202020204" charset="-52"/>
      <p:regular r:id="rId10"/>
    </p:embeddedFont>
    <p:embeddedFont>
      <p:font typeface="Malik Bold" panose="020B0604020202020204" charset="-52"/>
      <p:regular r:id="rId11"/>
    </p:embeddedFont>
    <p:embeddedFont>
      <p:font typeface="Zantiq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79016" y="686975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378000" y="9973847"/>
            <a:ext cx="8371890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5762" y="3067144"/>
            <a:ext cx="7562303" cy="54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Образовательная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программа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по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специальности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09130200 «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Акушерское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дело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 с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квалификацией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4S09130201 «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Акушер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6775" y="2342286"/>
            <a:ext cx="728924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5"/>
              </a:lnSpc>
            </a:pPr>
            <a:r>
              <a:rPr lang="en-US" sz="2525" b="1" spc="50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АКУШЕРСКОЕ ДЕЛО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Астана, ул. Бейбитшилик 51, кабинет 308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9968" y="4500755"/>
            <a:ext cx="4170110" cy="174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Программа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направлена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на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подготовку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квалифицированных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специалистов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обладающих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профессиональными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знаниями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практическими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навыками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и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компетенциями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в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области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оказания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акушерско-гинекологической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помощи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женщинам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в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период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беременности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родов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и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послеродового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периода</a:t>
            </a:r>
            <a:r>
              <a:rPr lang="en-US" sz="1499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31" y="8357354"/>
            <a:ext cx="3511210" cy="77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48" lvl="1" indent="-131624" algn="just">
              <a:lnSpc>
                <a:spcPts val="1182"/>
              </a:lnSpc>
              <a:buFont typeface="Arial"/>
              <a:buChar char="•"/>
            </a:pP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- 2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10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82"/>
              </a:lnSpc>
            </a:pP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высшее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образование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79016" y="8178928"/>
            <a:ext cx="3430281" cy="1339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Лицам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завершившим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обучение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образовательной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программе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специальности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Акушерское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дело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 и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успешно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прошедшим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итоговую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аттестацию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 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присваивается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квалификация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«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Акушер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» и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выдается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диплом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о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техническом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профессиональном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образовании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установленного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образца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666128" y="9653187"/>
            <a:ext cx="893872" cy="128028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9C27C62-0D9D-4FB3-9A0C-21DA72A4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83" y="4289804"/>
            <a:ext cx="2910936" cy="22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7"/>
          <p:cNvGrpSpPr/>
          <p:nvPr/>
        </p:nvGrpSpPr>
        <p:grpSpPr>
          <a:xfrm>
            <a:off x="0" y="4152338"/>
            <a:ext cx="5553019" cy="2367323"/>
            <a:chOff x="0" y="-23965"/>
            <a:chExt cx="1990077" cy="848395"/>
          </a:xfrm>
        </p:grpSpPr>
        <p:sp>
          <p:nvSpPr>
            <p:cNvPr id="18" name="Freeform 18"/>
            <p:cNvSpPr/>
            <p:nvPr/>
          </p:nvSpPr>
          <p:spPr>
            <a:xfrm>
              <a:off x="39142" y="-23965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  <p:txBody>
            <a:bodyPr/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821077" y="9167441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309153"/>
            <a:ext cx="8371890" cy="1314825"/>
            <a:chOff x="0" y="0"/>
            <a:chExt cx="3000297" cy="471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3000297" cy="547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821074" y="3609420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Список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необходимых документов для поступления: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5888" y="6599913"/>
            <a:ext cx="659917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устанвленного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5776" y="9683029"/>
            <a:ext cx="15942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+7775-573-23-33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 сестринского дела: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 комиссия: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  <a:p>
            <a:pPr algn="l">
              <a:lnSpc>
                <a:spcPts val="1959"/>
              </a:lnSpc>
            </a:pPr>
            <a:endParaRPr lang="en-US" sz="1399" b="1" spc="55">
              <a:solidFill>
                <a:srgbClr val="FFFFFF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615" y="4155500"/>
            <a:ext cx="64513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1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июля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5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615" y="483760"/>
            <a:ext cx="6720651" cy="5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r>
              <a:rPr lang="en-US" sz="1588" b="1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К</a:t>
            </a:r>
            <a:r>
              <a:rPr lang="en-US" sz="1588" b="1" u="none" strike="noStrike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омпетенции выпускника:</a:t>
            </a:r>
          </a:p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endParaRPr lang="en-US" sz="1588" b="1" u="none" strike="noStrike" spc="63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55889" y="3798757"/>
            <a:ext cx="5972922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Проц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есс поступления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6975" y="619596"/>
            <a:ext cx="6718093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4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акушерскую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женщинам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период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беременности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родов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послеродового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периода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наблюдение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состоянием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беременных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рожениц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родильниц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новорожденных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принимать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физиологические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роды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первичную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новорожденным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выполнять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лечебно-диагностические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мероприятия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пределах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оказывать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доврачебную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неотложную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помощь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экстренных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состояниях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правила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этики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проводить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санитарно-просветительную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работу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вопросам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охраны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репродуктивного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здоровья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материнства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детства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421</Words>
  <Application>Microsoft Office PowerPoint</Application>
  <PresentationFormat>Произвольный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DM Sans Bold</vt:lpstr>
      <vt:lpstr>Times New Roman</vt:lpstr>
      <vt:lpstr>Zantiqa</vt:lpstr>
      <vt:lpstr>Malik</vt:lpstr>
      <vt:lpstr>Canva Sans</vt:lpstr>
      <vt:lpstr>Calibri</vt:lpstr>
      <vt:lpstr>Malik Bold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Акушерское дело</dc:title>
  <cp:lastModifiedBy>Данагуль Сагындыкова</cp:lastModifiedBy>
  <cp:revision>3</cp:revision>
  <dcterms:created xsi:type="dcterms:W3CDTF">2006-08-16T00:00:00Z</dcterms:created>
  <dcterms:modified xsi:type="dcterms:W3CDTF">2026-05-18T10:21:24Z</dcterms:modified>
  <dc:identifier>DAHJ_na_0mo</dc:identifier>
</cp:coreProperties>
</file>