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87" r:id="rId1"/>
    <p:sldMasterId id="2147483755" r:id="rId2"/>
    <p:sldMasterId id="2147483779" r:id="rId3"/>
    <p:sldMasterId id="2147483791" r:id="rId4"/>
    <p:sldMasterId id="2147483803" r:id="rId5"/>
    <p:sldMasterId id="2147483815" r:id="rId6"/>
  </p:sldMasterIdLst>
  <p:notesMasterIdLst>
    <p:notesMasterId r:id="rId14"/>
  </p:notesMasterIdLst>
  <p:handoutMasterIdLst>
    <p:handoutMasterId r:id="rId15"/>
  </p:handoutMasterIdLst>
  <p:sldIdLst>
    <p:sldId id="513" r:id="rId7"/>
    <p:sldId id="570" r:id="rId8"/>
    <p:sldId id="560" r:id="rId9"/>
    <p:sldId id="569" r:id="rId10"/>
    <p:sldId id="564" r:id="rId11"/>
    <p:sldId id="566" r:id="rId12"/>
    <p:sldId id="557" r:id="rId13"/>
  </p:sldIdLst>
  <p:sldSz cx="9144000" cy="5143500" type="screen16x9"/>
  <p:notesSz cx="6797675" cy="9929813"/>
  <p:defaultText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8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orient="horz" pos="2210">
          <p15:clr>
            <a:srgbClr val="A4A3A4"/>
          </p15:clr>
        </p15:guide>
        <p15:guide id="3" orient="horz" pos="1149">
          <p15:clr>
            <a:srgbClr val="A4A3A4"/>
          </p15:clr>
        </p15:guide>
        <p15:guide id="4" pos="2880">
          <p15:clr>
            <a:srgbClr val="A4A3A4"/>
          </p15:clr>
        </p15:guide>
        <p15:guide id="5" pos="3288">
          <p15:clr>
            <a:srgbClr val="A4A3A4"/>
          </p15:clr>
        </p15:guide>
        <p15:guide id="6" pos="251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r" initials="U" lastIdx="1" clrIdx="0">
    <p:extLst>
      <p:ext uri="{19B8F6BF-5375-455C-9EA6-DF929625EA0E}">
        <p15:presenceInfo xmlns:p15="http://schemas.microsoft.com/office/powerpoint/2012/main" userId="User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00FF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E75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smNativeData">
      <pr:smAppRevision xmlns="" xmlns:p14="http://schemas.microsoft.com/office/powerpoint/2010/main" xmlns:pr="smNativeData" dt="1676495492" val="931" revOS="4"/>
      <pr:smFileRevision xmlns="" xmlns:p14="http://schemas.microsoft.com/office/powerpoint/2010/main" xmlns:pr="smNativeData" dt="1676495492" val="101"/>
      <pr:guideOptions xmlns="" xmlns:p14="http://schemas.microsoft.com/office/powerpoint/2010/main" xmlns:pr="smNativeData" dt="1676495492" snapToGrid="1" snapToBorders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72" autoAdjust="0"/>
    <p:restoredTop sz="94660"/>
  </p:normalViewPr>
  <p:slideViewPr>
    <p:cSldViewPr>
      <p:cViewPr varScale="1">
        <p:scale>
          <a:sx n="129" d="100"/>
          <a:sy n="129" d="100"/>
        </p:scale>
        <p:origin x="545" y="110"/>
      </p:cViewPr>
      <p:guideLst>
        <p:guide orient="horz" pos="1620"/>
        <p:guide orient="horz" pos="2210"/>
        <p:guide orient="horz" pos="1149"/>
        <p:guide pos="2880"/>
        <p:guide pos="3288"/>
        <p:guide pos="2517"/>
      </p:guideLst>
    </p:cSldViewPr>
  </p:slideViewPr>
  <p:outlineViewPr>
    <p:cViewPr>
      <p:scale>
        <a:sx n="303" d="100"/>
        <a:sy n="30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7" d="100"/>
        <a:sy n="17" d="100"/>
      </p:scale>
      <p:origin x="0" y="0"/>
    </p:cViewPr>
  </p:sorterViewPr>
  <p:notesViewPr>
    <p:cSldViewPr>
      <p:cViewPr>
        <p:scale>
          <a:sx n="81" d="100"/>
          <a:sy n="81" d="100"/>
        </p:scale>
        <p:origin x="932" y="158"/>
      </p:cViewPr>
      <p:guideLst/>
    </p:cSldViewPr>
  </p:notesViewPr>
  <p:gridSpacing cx="71755" cy="7175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ICG0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AAAAAAgEgAADwMAABAAAAAmAAAACAAAAD+PAAAAAAAA"/>
              </a:ext>
            </a:extLst>
          </p:cNvSpPr>
          <p:nvPr>
            <p:ph type="hdr" sz="quarter"/>
          </p:nvPr>
        </p:nvSpPr>
        <p:spPr>
          <a:xfrm>
            <a:off x="0" y="1"/>
            <a:ext cx="2946400" cy="497364"/>
          </a:xfrm>
          <a:prstGeom prst="rect">
            <a:avLst/>
          </a:prstGeo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EBUQg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xcAAAAAAADPKQAADwMAABAAAAAmAAAACAAAAD+PAAAAAAAA"/>
              </a:ext>
            </a:extLst>
          </p:cNvSpPr>
          <p:nvPr>
            <p:ph type="dt" sz="quarter" idx="1"/>
          </p:nvPr>
        </p:nvSpPr>
        <p:spPr>
          <a:xfrm>
            <a:off x="3850005" y="1"/>
            <a:ext cx="2946400" cy="497364"/>
          </a:xfrm>
          <a:prstGeom prst="rect">
            <a:avLst/>
          </a:prstGeo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1914780B-45F4-418E-BAAC-B3DB36E24CE6}" type="datetime1">
              <a:t>10.03.2023</a:t>
            </a:fld>
            <a:endParaRPr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BUQg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AA6AAAgEgAADj0AABAAAAAmAAAACAAAAL+PAAAAAAAA"/>
              </a:ext>
            </a:extLst>
          </p:cNvSpPr>
          <p:nvPr>
            <p:ph type="ftr" sz="quarter" idx="2"/>
          </p:nvPr>
        </p:nvSpPr>
        <p:spPr>
          <a:xfrm>
            <a:off x="0" y="9431496"/>
            <a:ext cx="2946400" cy="496729"/>
          </a:xfrm>
          <a:prstGeom prst="rect">
            <a:avLst/>
          </a:prstGeo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G4Abg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xcAAAA6AADPKQAADj0AABAAAAAmAAAACAAAAL+PAAAAAAAA"/>
              </a:ext>
            </a:extLst>
          </p:cNvSpPr>
          <p:nvPr>
            <p:ph type="sldNum" sz="quarter" idx="3"/>
          </p:nvPr>
        </p:nvSpPr>
        <p:spPr>
          <a:xfrm>
            <a:off x="3850005" y="9431496"/>
            <a:ext cx="2946400" cy="496729"/>
          </a:xfrm>
          <a:prstGeom prst="rect">
            <a:avLst/>
          </a:prstGeo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1914414D-03F4-41B7-BAAC-F5E20FE24CA0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AAAAAAgEgAADwMAABAAAAAmAAAACAAAAD+PAAAAAAAA"/>
              </a:ext>
            </a:extLst>
          </p:cNvSpPr>
          <p:nvPr>
            <p:ph type="hdr" sz="quarter"/>
          </p:nvPr>
        </p:nvSpPr>
        <p:spPr>
          <a:xfrm>
            <a:off x="0" y="1"/>
            <a:ext cx="2946400" cy="497364"/>
          </a:xfrm>
          <a:prstGeom prst="rect">
            <a:avLst/>
          </a:prstGeo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xcAAAAAAADPKQAADwMAABAAAAAmAAAACAAAAD+PAAAAAAAA"/>
              </a:ext>
            </a:extLst>
          </p:cNvSpPr>
          <p:nvPr>
            <p:ph type="dt" idx="1"/>
          </p:nvPr>
        </p:nvSpPr>
        <p:spPr>
          <a:xfrm>
            <a:off x="3850005" y="1"/>
            <a:ext cx="2946400" cy="497364"/>
          </a:xfrm>
          <a:prstGeom prst="rect">
            <a:avLst/>
          </a:prstGeo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19146A29-67F4-419C-BAAC-91C924E24CC4}" type="datetime1">
              <a:t>10.03.2023</a:t>
            </a:fld>
            <a:endParaRPr/>
          </a:p>
        </p:txBody>
      </p:sp>
      <p:sp>
        <p:nvSpPr>
          <p:cNvPr id="4" name="Образ слайда 3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6_hErtYxMAAAAlAAAAZAAAAC0AAAAAkAAAAEgAAACQAAAASAAAAAAAAAABAAAAAAAAAAEAAABQAAAAAAAAAAAA4D8AAAAAAADgPwAAAAAAAOA/AAAAAAAA4D8AAAAAAADgPwAAAAAAAOA/AAAAAAAA4D8AAAAAAADgPwAAAAAAAOA/AAAAAAAA4D8CAAAAjAAAAAAAAAAAAAAAT4G9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jwAAAJUEAABDKQAAexsAABAAAAAmAAAACAAAAL8PAAD/HwAA"/>
              </a:ext>
            </a:extLst>
          </p:cNvSpPr>
          <p:nvPr>
            <p:ph type="sldImg" idx="2"/>
          </p:nvPr>
        </p:nvSpPr>
        <p:spPr>
          <a:xfrm>
            <a:off x="88900" y="744538"/>
            <a:ext cx="6619875" cy="3724275"/>
          </a:xfrm>
          <a:prstGeom prst="rect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none"/>
          </a:ln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endParaRPr/>
          </a:p>
        </p:txBody>
      </p:sp>
      <p:sp>
        <p:nvSpPr>
          <p:cNvPr id="5" name="Заметки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DjLeg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QAAAEdAACjJQAAfDgAABAAAAAmAAAACAAAAD8PAAD/HwAA"/>
              </a:ext>
            </a:extLst>
          </p:cNvSpPr>
          <p:nvPr>
            <p:ph type="body" idx="3"/>
          </p:nvPr>
        </p:nvSpPr>
        <p:spPr>
          <a:xfrm>
            <a:off x="679450" y="4716383"/>
            <a:ext cx="5438775" cy="446865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CBUQg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AAAAAAA6AAAgEgAADj0AABAAAAAmAAAACAAAAL+PAAD/HwAA"/>
              </a:ext>
            </a:extLst>
          </p:cNvSpPr>
          <p:nvPr>
            <p:ph type="ftr" sz="quarter" idx="4"/>
          </p:nvPr>
        </p:nvSpPr>
        <p:spPr>
          <a:xfrm>
            <a:off x="0" y="9431496"/>
            <a:ext cx="2946400" cy="4967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l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u7OEKAAAAACgAAAAoAAAAZAAAAGQAAAAAAAAAzMzMAAAAAABQAAAAUAAAAGQAAABkAAAAAAAAABcAAAAUAAAAAAAAAAAAAAD/fwAA/38AAAAAAAAJAAAABAAAAIEC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xcAAAA6AADPKQAADj0AABAAAAAmAAAACAAAAL+PAAD/HwAA"/>
              </a:ext>
            </a:extLst>
          </p:cNvSpPr>
          <p:nvPr>
            <p:ph type="sldNum" sz="quarter" idx="5"/>
          </p:nvPr>
        </p:nvSpPr>
        <p:spPr>
          <a:xfrm>
            <a:off x="3850005" y="9431496"/>
            <a:ext cx="2946400" cy="4967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r">
              <a:defRPr lang="ru-ru" sz="12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191409DB-95F4-41FF-BAAC-63AA47E24C36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1pPr>
    <a:lvl2pPr marL="457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2pPr>
    <a:lvl3pPr marL="914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3pPr>
    <a:lvl4pPr marL="1371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4pPr>
    <a:lvl5pPr marL="18288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5pPr>
    <a:lvl6pPr marL="22860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6pPr>
    <a:lvl7pPr marL="27432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7pPr>
    <a:lvl8pPr marL="32004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8pPr>
    <a:lvl9pPr marL="3657600" marR="0" indent="0" algn="l" defTabSz="914400">
      <a:lnSpc>
        <a:spcPct val="100000"/>
      </a:lnSpc>
      <a:spcBef>
        <a:spcPts val="0"/>
      </a:spcBef>
      <a:spcAft>
        <a:spcPts val="0"/>
      </a:spcAft>
      <a:buNone/>
      <a:tabLst/>
      <a:defRPr lang="ru-ru" sz="1200" b="0" i="0" u="none" strike="noStrike" kern="1" spc="0" baseline="0">
        <a:solidFill>
          <a:schemeClr val="tx1"/>
        </a:solidFill>
        <a:effectLst/>
        <a:latin typeface="Calibri" pitchFamily="2" charset="-52"/>
        <a:ea typeface="Calibri" pitchFamily="2" charset="-52"/>
        <a:cs typeface="Calibri" pitchFamily="2" charset="-52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ChangeArrowheads="1"/>
            <a:extLst>
              <a:ext uri="smNativeData">
                <pr:smNativeData xmlns="" xmlns:p14="http://schemas.microsoft.com/office/powerpoint/2010/main" xmlns:pr="smNativeData" val="SMDATA_16_hErtYxMAAAAlAAAAZAAAAC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B/f38AAAAAA8zMzADAwP8Af39/AAAAAAAAAAAAAAAAAAAAAAAAAAAAIQAAABgAAAAUAAAALgQAAAEdAACjJQAAfDgAABAAAAAmAAAACAAAAAEAAAAAAAAA"/>
              </a:ext>
            </a:extLst>
          </p:cNvSpPr>
          <p:nvPr>
            <p:ph type="sldImg"/>
          </p:nvPr>
        </p:nvSpPr>
        <p:spPr>
          <a:xfrm>
            <a:off x="-573088" y="4716463"/>
            <a:ext cx="7943851" cy="4468812"/>
          </a:xfrm>
        </p:spPr>
      </p:sp>
      <p:sp>
        <p:nvSpPr>
          <p:cNvPr id="3" name="Заметки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LgQAAAEdAACjJQAAfDgAABAAAAAmAAAACAAAAAEAAAAAAAAA"/>
              </a:ext>
            </a:extLst>
          </p:cNvSpPr>
          <p:nvPr>
            <p:ph type="body" idx="1"/>
          </p:nvPr>
        </p:nvSpPr>
        <p:spPr>
          <a:xfrm>
            <a:off x="679450" y="4716383"/>
            <a:ext cx="5438775" cy="4468654"/>
          </a:xfrm>
        </p:spPr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I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rxcAAAA6AADPKQAADj0AABAAAAAmAAAACAAAAAEAAAAAAAAA"/>
              </a:ext>
            </a:extLst>
          </p:cNvSpPr>
          <p:nvPr>
            <p:ph type="sldNum" sz="quarter" idx="4294967295"/>
          </p:nvPr>
        </p:nvSpPr>
        <p:spPr>
          <a:xfrm>
            <a:off x="3850005" y="9431496"/>
            <a:ext cx="2946400" cy="496729"/>
          </a:xfrm>
        </p:spPr>
        <p:txBody>
          <a:bodyPr/>
          <a:lstStyle/>
          <a:p>
            <a:pPr>
              <a:defRPr lang="ru-ru"/>
            </a:pPr>
            <a:fld id="{19142655-1BF4-41D0-BAAC-ED8568E24CB8}" type="slidenum"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C4FAAA4MQAAMhAAABAAAAAmAAAACAAAAIGAAAAAAAAA"/>
              </a:ext>
            </a:extLst>
          </p:cNvSpPr>
          <p:nvPr>
            <p:ph type="ctrTitle"/>
          </p:nvPr>
        </p:nvSpPr>
        <p:spPr>
          <a:xfrm>
            <a:off x="1143000" y="842010"/>
            <a:ext cx="6858000" cy="179070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algn="ctr">
              <a:defRPr lang="ru-ru" sz="45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CAcAAJ4QAAA4MQAAQhgAABAAAAAmAAAACAAAAAGAAAAAAAAA"/>
              </a:ext>
            </a:extLst>
          </p:cNvSpPr>
          <p:nvPr>
            <p:ph type="subTitle" idx="1"/>
          </p:nvPr>
        </p:nvSpPr>
        <p:spPr>
          <a:xfrm>
            <a:off x="1143000" y="2701290"/>
            <a:ext cx="6858000" cy="1242060"/>
          </a:xfrm>
        </p:spPr>
        <p:txBody>
          <a:bodyPr/>
          <a:lstStyle>
            <a:lvl1pPr marL="0" indent="0" algn="ctr">
              <a:buNone/>
              <a:defRPr lang="ru-ru" sz="1800"/>
            </a:lvl1pPr>
            <a:lvl2pPr marL="342900" indent="0" algn="ctr">
              <a:buNone/>
              <a:defRPr lang="ru-ru" sz="1500"/>
            </a:lvl2pPr>
            <a:lvl3pPr marL="685800" indent="0" algn="ctr">
              <a:buNone/>
              <a:defRPr lang="ru-ru" sz="1350"/>
            </a:lvl3pPr>
            <a:lvl4pPr marL="1028700" indent="0" algn="ctr">
              <a:buNone/>
              <a:defRPr lang="ru-ru" sz="1200"/>
            </a:lvl4pPr>
            <a:lvl5pPr marL="1371600" indent="0" algn="ctr">
              <a:buNone/>
              <a:defRPr lang="ru-ru" sz="1200"/>
            </a:lvl5pPr>
            <a:lvl6pPr marL="1714500" indent="0" algn="ctr">
              <a:buNone/>
              <a:defRPr lang="ru-ru" sz="1200"/>
            </a:lvl6pPr>
            <a:lvl7pPr marL="2057400" indent="0" algn="ctr">
              <a:buNone/>
              <a:defRPr lang="ru-ru" sz="1200"/>
            </a:lvl7pPr>
            <a:lvl8pPr marL="2400300" indent="0" algn="ctr">
              <a:buNone/>
              <a:defRPr lang="ru-ru" sz="1200"/>
            </a:lvl8pPr>
            <a:lvl9pPr marL="2743200" indent="0" algn="ctr">
              <a:buNone/>
              <a:defRPr lang="ru-ru" sz="1200"/>
            </a:lvl9pPr>
          </a:lstStyle>
          <a:p>
            <a:pPr>
              <a:defRPr lang="ru-ru"/>
            </a:pPr>
            <a:r>
              <a:t>Образец подзаголовка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4A97-D9F4-41BC-BAAC-2FE904E24C7A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K8BAABiNAAAzQc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GwIAABiNAAAgBwAABAAAAAmAAAACAAAAAIAAAAAAAAA"/>
              </a:ext>
            </a:extLst>
          </p:cNvSpPr>
          <p:nvPr>
            <p:ph idx="1"/>
          </p:nvPr>
        </p:nvSpPr>
        <p:spPr/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jP5+4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3473-3DF4-41C2-BAAC-CB977AE24C9E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QSgAAK8BAABiNAAAgBwAABAAAAAmAAAACAAAAAMAAAAAAAAA"/>
              </a:ext>
            </a:extLst>
          </p:cNvSpPr>
          <p:nvPr>
            <p:ph type="title"/>
          </p:nvPr>
        </p:nvSpPr>
        <p:spPr>
          <a:xfrm>
            <a:off x="6543675" y="273685"/>
            <a:ext cx="1971675" cy="4359275"/>
          </a:xfrm>
        </p:spPr>
        <p:txBody>
          <a:bodyPr vert="vert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Q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K8BAACNJwAAgBwAABAAAAAmAAAACAAAAAMAAAAAAAAA"/>
              </a:ext>
            </a:extLst>
          </p:cNvSpPr>
          <p:nvPr>
            <p:ph idx="1"/>
          </p:nvPr>
        </p:nvSpPr>
        <p:spPr>
          <a:xfrm>
            <a:off x="628650" y="273685"/>
            <a:ext cx="5800725" cy="4359275"/>
          </a:xfrm>
        </p:spPr>
        <p:txBody>
          <a:bodyPr vert="vert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6E10-5EF4-4198-BAAC-A8CD20E24CFD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Титул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3"/>
          <p:cNvSpPr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EAAAAAAAAAAGW9AP///wgAAAAAAAAAAAAAAAAAAAAAAAAAAAAAAAAAAAAAZAAAAAEAAABAAAAAAAAAAAAAAAAAAAAAAAAAAAAAAAAAAAAAAAAAAAAAAAAAAAAAAAAAAAAAAAAAAAAAAAAAAAAAAAAAAAAAAAAAAAAAAAAAAAAAAAAAAAAAAAAAAAAAFAAAADwAAAAA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ERzngB/f38A5+bmA8zMzADAwP8Af39/AAAAAAAAAAAAAAAAAAAAAAAAAAAAIQAAABgAAAAUAAAAAAAAAAAAAABAOAAAxgEAABAAAAAmAAAACAAAAP//////////"/>
              </a:ext>
            </a:extLst>
          </p:cNvSpPr>
          <p:nvPr/>
        </p:nvSpPr>
        <p:spPr>
          <a:xfrm>
            <a:off x="0" y="0"/>
            <a:ext cx="9144000" cy="288290"/>
          </a:xfrm>
          <a:prstGeom prst="rect">
            <a:avLst/>
          </a:prstGeom>
          <a:solidFill>
            <a:srgbClr val="0065BD"/>
          </a:solidFill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690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FFFFFF"/>
                </a:solidFill>
              </a:defRPr>
            </a:pPr>
            <a:endParaRPr noProof="1"/>
          </a:p>
        </p:txBody>
      </p:sp>
      <p:sp>
        <p:nvSpPr>
          <p:cNvPr id="3" name="Прямоугольник 4"/>
          <p:cNvSpPr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EAAAAAAAAAAGW9AP///wgAAAAAAAAAAAAAAAAAAAAAAAAAAAAAAAAAAAAAZAAAAAEAAABAAAAAAAAAAAAAAAAAAAAAAAAAAAAAAAAAAAAAAAAAAAAAAAAAAAAAAAAAAAAAAAAAAAAAAAAAAAAAAAAAAAAAAAAAAAAAAAAAAAAAAAAAAAAAAAAAAAAAFAAAADwAAAAAAAAAAAAAAERzng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ERzngB/f38A5+bmA8zMzADAwP8Af39/AAAAAAAAAAAAAAAAAAAAAAAAAAAAIQAAABgAAAAUAAAAAAAAAPEdAABAOAAAtx8AABAAAAAmAAAACAAAAP//////////"/>
              </a:ext>
            </a:extLst>
          </p:cNvSpPr>
          <p:nvPr/>
        </p:nvSpPr>
        <p:spPr>
          <a:xfrm>
            <a:off x="0" y="4867275"/>
            <a:ext cx="9144000" cy="288290"/>
          </a:xfrm>
          <a:prstGeom prst="rect">
            <a:avLst/>
          </a:prstGeom>
          <a:solidFill>
            <a:srgbClr val="0065BD"/>
          </a:solidFill>
          <a:ln>
            <a:noFill/>
          </a:ln>
          <a:effectLst/>
        </p:spPr>
        <p:txBody>
          <a:bodyPr vert="horz" wrap="square" lIns="91440" tIns="45720" rIns="91440" bIns="45720" numCol="1" anchor="ctr"/>
          <a:lstStyle/>
          <a:p>
            <a:pPr marL="0" marR="0" indent="0" algn="ctr" defTabSz="69088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>
                <a:solidFill>
                  <a:srgbClr val="FFFFFF"/>
                </a:solidFill>
              </a:defRPr>
            </a:pPr>
            <a:endParaRPr noProof="1"/>
          </a:p>
        </p:txBody>
      </p:sp>
      <p:grpSp>
        <p:nvGrpSpPr>
          <p:cNvPr id="4" name="Группа 21"/>
          <p:cNvGrpSpPr>
            <a:extLst>
              <a:ext uri="smNativeData">
                <pr:smNativeData xmlns="" xmlns:p14="http://schemas.microsoft.com/office/powerpoint/2010/main" xmlns:pr="smNativeData" val="SMDATA_7_hErtYxMAAAAlAAAAAQAAAA8BAAAAkAAAAEgAAACQAAAASAAAAAAAAAAAAAAAAAAAABcAAAAUAAAAAAAAAAAAAAD/fwAA/38AAAAAAAAJAAAABAAAAHV0IiAMAAAAEAAAAAAAAAAAAAAAAAAAAAAAAAAfAAAAVAAAAAAAAAAAAAAAAAAAAAAAAAAAAAAAAAAAAAAAAAAAAAAAAAAAAAAAAAAAAAAAAAAAAAAAAAAAAAAAAAAAAAAAAAAAAAAAAAAAAAAAAAAAAAAAAAAAACEAAAAYAAAAFAAAANoCAAAjEgAA1AgAAIYdAAAQAAAAJgAAAAgAAAD/////AAAAAA=="/>
              </a:ext>
            </a:extLst>
          </p:cNvGrpSpPr>
          <p:nvPr/>
        </p:nvGrpSpPr>
        <p:grpSpPr>
          <a:xfrm>
            <a:off x="463550" y="2948305"/>
            <a:ext cx="971550" cy="1851025"/>
            <a:chOff x="463550" y="2948305"/>
            <a:chExt cx="971550" cy="1851025"/>
          </a:xfrm>
        </p:grpSpPr>
        <p:sp>
          <p:nvSpPr>
            <p:cNvPr id="12" name="Graphic 1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2gIAACMSAADXBQAADhUAAAAAAAAmAAAACAAAAP//////////"/>
                </a:ext>
              </a:extLst>
            </p:cNvSpPr>
            <p:nvPr/>
          </p:nvSpPr>
          <p:spPr>
            <a:xfrm>
              <a:off x="463550" y="2948305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11" name="Кривая2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1wUAACMSAADUCAAADhUAAAAAAAAmAAAACAAAAP//////////"/>
                </a:ext>
              </a:extLst>
            </p:cNvSpPr>
            <p:nvPr/>
          </p:nvSpPr>
          <p:spPr>
            <a:xfrm>
              <a:off x="949325" y="2948305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10" name="Кривая11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2gIAAPUUAADXBQAA4RcAAAAAAAAmAAAACAAAAP//////////"/>
                </a:ext>
              </a:extLst>
            </p:cNvSpPr>
            <p:nvPr/>
          </p:nvSpPr>
          <p:spPr>
            <a:xfrm>
              <a:off x="463550" y="3406775"/>
              <a:ext cx="485775" cy="474980"/>
            </a:xfrm>
            <a:custGeom>
              <a:avLst/>
              <a:gdLst/>
              <a:ahLst/>
              <a:cxnLst/>
              <a:rect l="0" t="0" r="485775" b="474980"/>
              <a:pathLst>
                <a:path w="485775" h="474980">
                  <a:moveTo>
                    <a:pt x="232638" y="238822"/>
                  </a:moveTo>
                  <a:cubicBezTo>
                    <a:pt x="201833" y="206095"/>
                    <a:pt x="195020" y="213393"/>
                    <a:pt x="172983" y="222951"/>
                  </a:cubicBezTo>
                  <a:cubicBezTo>
                    <a:pt x="182106" y="203083"/>
                    <a:pt x="179559" y="196306"/>
                    <a:pt x="162082" y="179740"/>
                  </a:cubicBezTo>
                  <a:cubicBezTo>
                    <a:pt x="160661" y="200013"/>
                    <a:pt x="145495" y="210787"/>
                    <a:pt x="124761" y="204763"/>
                  </a:cubicBezTo>
                  <a:cubicBezTo>
                    <a:pt x="134180" y="199375"/>
                    <a:pt x="139216" y="191903"/>
                    <a:pt x="140578" y="183562"/>
                  </a:cubicBezTo>
                  <a:cubicBezTo>
                    <a:pt x="142888" y="169487"/>
                    <a:pt x="134891" y="152804"/>
                    <a:pt x="120436" y="139019"/>
                  </a:cubicBezTo>
                  <a:cubicBezTo>
                    <a:pt x="99346" y="118861"/>
                    <a:pt x="71681" y="117702"/>
                    <a:pt x="57049" y="132763"/>
                  </a:cubicBezTo>
                  <a:cubicBezTo>
                    <a:pt x="43838" y="146375"/>
                    <a:pt x="46800" y="161030"/>
                    <a:pt x="59181" y="173541"/>
                  </a:cubicBezTo>
                  <a:cubicBezTo>
                    <a:pt x="69015" y="183504"/>
                    <a:pt x="82048" y="182462"/>
                    <a:pt x="88091" y="177133"/>
                  </a:cubicBezTo>
                  <a:cubicBezTo>
                    <a:pt x="90875" y="174642"/>
                    <a:pt x="95911" y="170066"/>
                    <a:pt x="93304" y="162594"/>
                  </a:cubicBezTo>
                  <a:cubicBezTo>
                    <a:pt x="88861" y="149851"/>
                    <a:pt x="100293" y="150661"/>
                    <a:pt x="105626" y="161783"/>
                  </a:cubicBezTo>
                  <a:cubicBezTo>
                    <a:pt x="110247" y="171456"/>
                    <a:pt x="105389" y="181651"/>
                    <a:pt x="99524" y="186806"/>
                  </a:cubicBezTo>
                  <a:cubicBezTo>
                    <a:pt x="88032" y="196711"/>
                    <a:pt x="67771" y="200071"/>
                    <a:pt x="49762" y="182288"/>
                  </a:cubicBezTo>
                  <a:cubicBezTo>
                    <a:pt x="33944" y="166648"/>
                    <a:pt x="27250" y="144116"/>
                    <a:pt x="46918" y="123321"/>
                  </a:cubicBezTo>
                  <a:cubicBezTo>
                    <a:pt x="58648" y="110925"/>
                    <a:pt x="71444" y="105539"/>
                    <a:pt x="86669" y="106407"/>
                  </a:cubicBezTo>
                  <a:cubicBezTo>
                    <a:pt x="72866" y="92621"/>
                    <a:pt x="65579" y="83237"/>
                    <a:pt x="50888" y="83759"/>
                  </a:cubicBezTo>
                  <a:cubicBezTo>
                    <a:pt x="36018" y="84280"/>
                    <a:pt x="28613" y="84917"/>
                    <a:pt x="19075" y="73738"/>
                  </a:cubicBezTo>
                  <a:cubicBezTo>
                    <a:pt x="26184" y="65860"/>
                    <a:pt x="37618" y="65628"/>
                    <a:pt x="47807" y="66787"/>
                  </a:cubicBezTo>
                  <a:cubicBezTo>
                    <a:pt x="24111" y="55260"/>
                    <a:pt x="6161" y="30352"/>
                    <a:pt x="5983" y="4344"/>
                  </a:cubicBezTo>
                  <a:cubicBezTo>
                    <a:pt x="32582" y="4518"/>
                    <a:pt x="58056" y="22069"/>
                    <a:pt x="69666" y="45123"/>
                  </a:cubicBezTo>
                  <a:cubicBezTo>
                    <a:pt x="68482" y="35160"/>
                    <a:pt x="68719" y="23923"/>
                    <a:pt x="76776" y="17030"/>
                  </a:cubicBezTo>
                  <a:cubicBezTo>
                    <a:pt x="88208" y="26414"/>
                    <a:pt x="87558" y="33654"/>
                    <a:pt x="87024" y="48193"/>
                  </a:cubicBezTo>
                  <a:cubicBezTo>
                    <a:pt x="86491" y="62558"/>
                    <a:pt x="96088" y="69683"/>
                    <a:pt x="110187" y="83179"/>
                  </a:cubicBezTo>
                  <a:cubicBezTo>
                    <a:pt x="109299" y="68293"/>
                    <a:pt x="114749" y="55781"/>
                    <a:pt x="127486" y="44312"/>
                  </a:cubicBezTo>
                  <a:cubicBezTo>
                    <a:pt x="148753" y="25139"/>
                    <a:pt x="171798" y="31627"/>
                    <a:pt x="187793" y="47092"/>
                  </a:cubicBezTo>
                  <a:cubicBezTo>
                    <a:pt x="205921" y="64701"/>
                    <a:pt x="202544" y="84512"/>
                    <a:pt x="192414" y="95691"/>
                  </a:cubicBezTo>
                  <a:cubicBezTo>
                    <a:pt x="187201" y="101484"/>
                    <a:pt x="176715" y="106234"/>
                    <a:pt x="166822" y="101657"/>
                  </a:cubicBezTo>
                  <a:cubicBezTo>
                    <a:pt x="155388" y="96444"/>
                    <a:pt x="154559" y="85265"/>
                    <a:pt x="167651" y="89609"/>
                  </a:cubicBezTo>
                  <a:cubicBezTo>
                    <a:pt x="175293" y="92158"/>
                    <a:pt x="179974" y="87234"/>
                    <a:pt x="182520" y="84512"/>
                  </a:cubicBezTo>
                  <a:cubicBezTo>
                    <a:pt x="187971" y="78662"/>
                    <a:pt x="189037" y="65918"/>
                    <a:pt x="178848" y="56245"/>
                  </a:cubicBezTo>
                  <a:cubicBezTo>
                    <a:pt x="166111" y="44139"/>
                    <a:pt x="151123" y="41242"/>
                    <a:pt x="137142" y="54159"/>
                  </a:cubicBezTo>
                  <a:cubicBezTo>
                    <a:pt x="121740" y="68467"/>
                    <a:pt x="122924" y="95517"/>
                    <a:pt x="143540" y="116138"/>
                  </a:cubicBezTo>
                  <a:cubicBezTo>
                    <a:pt x="157639" y="130214"/>
                    <a:pt x="174701" y="138034"/>
                    <a:pt x="189096" y="135775"/>
                  </a:cubicBezTo>
                  <a:cubicBezTo>
                    <a:pt x="197627" y="134442"/>
                    <a:pt x="205269" y="129577"/>
                    <a:pt x="210779" y="120367"/>
                  </a:cubicBezTo>
                  <a:cubicBezTo>
                    <a:pt x="216999" y="140640"/>
                    <a:pt x="205921" y="155469"/>
                    <a:pt x="185187" y="156859"/>
                  </a:cubicBezTo>
                  <a:cubicBezTo>
                    <a:pt x="202129" y="173947"/>
                    <a:pt x="209060" y="176438"/>
                    <a:pt x="229380" y="167517"/>
                  </a:cubicBezTo>
                  <a:cubicBezTo>
                    <a:pt x="219606" y="189123"/>
                    <a:pt x="212141" y="195727"/>
                    <a:pt x="245612" y="227353"/>
                  </a:cubicBezTo>
                  <a:cubicBezTo>
                    <a:pt x="279083" y="197232"/>
                    <a:pt x="271619" y="190629"/>
                    <a:pt x="261844" y="169024"/>
                  </a:cubicBezTo>
                  <a:cubicBezTo>
                    <a:pt x="282164" y="177944"/>
                    <a:pt x="289095" y="175453"/>
                    <a:pt x="306038" y="158366"/>
                  </a:cubicBezTo>
                  <a:cubicBezTo>
                    <a:pt x="285363" y="156975"/>
                    <a:pt x="274285" y="142147"/>
                    <a:pt x="280446" y="121873"/>
                  </a:cubicBezTo>
                  <a:cubicBezTo>
                    <a:pt x="285955" y="131083"/>
                    <a:pt x="293597" y="135949"/>
                    <a:pt x="302128" y="137339"/>
                  </a:cubicBezTo>
                  <a:cubicBezTo>
                    <a:pt x="316524" y="139598"/>
                    <a:pt x="333585" y="131778"/>
                    <a:pt x="347684" y="117702"/>
                  </a:cubicBezTo>
                  <a:cubicBezTo>
                    <a:pt x="368300" y="97081"/>
                    <a:pt x="369485" y="70030"/>
                    <a:pt x="354082" y="55724"/>
                  </a:cubicBezTo>
                  <a:cubicBezTo>
                    <a:pt x="340161" y="42806"/>
                    <a:pt x="325172" y="45702"/>
                    <a:pt x="312376" y="57808"/>
                  </a:cubicBezTo>
                  <a:cubicBezTo>
                    <a:pt x="302187" y="67482"/>
                    <a:pt x="303254" y="80167"/>
                    <a:pt x="308704" y="86076"/>
                  </a:cubicBezTo>
                  <a:cubicBezTo>
                    <a:pt x="311251" y="88798"/>
                    <a:pt x="315931" y="93722"/>
                    <a:pt x="323573" y="91173"/>
                  </a:cubicBezTo>
                  <a:cubicBezTo>
                    <a:pt x="336606" y="86829"/>
                    <a:pt x="335777" y="98008"/>
                    <a:pt x="324402" y="103222"/>
                  </a:cubicBezTo>
                  <a:cubicBezTo>
                    <a:pt x="314509" y="107739"/>
                    <a:pt x="304083" y="102990"/>
                    <a:pt x="298810" y="97255"/>
                  </a:cubicBezTo>
                  <a:cubicBezTo>
                    <a:pt x="288680" y="86018"/>
                    <a:pt x="285244" y="66208"/>
                    <a:pt x="303431" y="48599"/>
                  </a:cubicBezTo>
                  <a:cubicBezTo>
                    <a:pt x="319426" y="33133"/>
                    <a:pt x="342471" y="26587"/>
                    <a:pt x="363738" y="45818"/>
                  </a:cubicBezTo>
                  <a:cubicBezTo>
                    <a:pt x="376416" y="57287"/>
                    <a:pt x="381925" y="69799"/>
                    <a:pt x="381037" y="84627"/>
                  </a:cubicBezTo>
                  <a:cubicBezTo>
                    <a:pt x="395195" y="71131"/>
                    <a:pt x="404733" y="64006"/>
                    <a:pt x="404200" y="49641"/>
                  </a:cubicBezTo>
                  <a:cubicBezTo>
                    <a:pt x="403667" y="35102"/>
                    <a:pt x="403015" y="27861"/>
                    <a:pt x="414449" y="18478"/>
                  </a:cubicBezTo>
                  <a:cubicBezTo>
                    <a:pt x="422505" y="25429"/>
                    <a:pt x="422742" y="36608"/>
                    <a:pt x="421557" y="46571"/>
                  </a:cubicBezTo>
                  <a:cubicBezTo>
                    <a:pt x="433169" y="23518"/>
                    <a:pt x="458643" y="5966"/>
                    <a:pt x="485241" y="5792"/>
                  </a:cubicBezTo>
                  <a:cubicBezTo>
                    <a:pt x="485064" y="31800"/>
                    <a:pt x="467113" y="56708"/>
                    <a:pt x="443536" y="68061"/>
                  </a:cubicBezTo>
                  <a:cubicBezTo>
                    <a:pt x="453725" y="66903"/>
                    <a:pt x="465159" y="67135"/>
                    <a:pt x="472268" y="75012"/>
                  </a:cubicBezTo>
                  <a:cubicBezTo>
                    <a:pt x="462671" y="86191"/>
                    <a:pt x="455265" y="85554"/>
                    <a:pt x="440455" y="85033"/>
                  </a:cubicBezTo>
                  <a:cubicBezTo>
                    <a:pt x="425764" y="84512"/>
                    <a:pt x="418477" y="93895"/>
                    <a:pt x="404674" y="107682"/>
                  </a:cubicBezTo>
                  <a:cubicBezTo>
                    <a:pt x="419899" y="106755"/>
                    <a:pt x="432695" y="112142"/>
                    <a:pt x="444424" y="124596"/>
                  </a:cubicBezTo>
                  <a:cubicBezTo>
                    <a:pt x="464033" y="145391"/>
                    <a:pt x="457398" y="167923"/>
                    <a:pt x="441581" y="183562"/>
                  </a:cubicBezTo>
                  <a:cubicBezTo>
                    <a:pt x="423572" y="201287"/>
                    <a:pt x="403311" y="197986"/>
                    <a:pt x="391878" y="188081"/>
                  </a:cubicBezTo>
                  <a:cubicBezTo>
                    <a:pt x="385954" y="182983"/>
                    <a:pt x="381096" y="172731"/>
                    <a:pt x="385776" y="163057"/>
                  </a:cubicBezTo>
                  <a:cubicBezTo>
                    <a:pt x="391107" y="151878"/>
                    <a:pt x="402541" y="151067"/>
                    <a:pt x="398098" y="163868"/>
                  </a:cubicBezTo>
                  <a:cubicBezTo>
                    <a:pt x="395491" y="171341"/>
                    <a:pt x="400527" y="175916"/>
                    <a:pt x="403311" y="178407"/>
                  </a:cubicBezTo>
                  <a:cubicBezTo>
                    <a:pt x="409294" y="183736"/>
                    <a:pt x="422327" y="184779"/>
                    <a:pt x="432221" y="174816"/>
                  </a:cubicBezTo>
                  <a:cubicBezTo>
                    <a:pt x="444602" y="162362"/>
                    <a:pt x="447564" y="147707"/>
                    <a:pt x="434353" y="134037"/>
                  </a:cubicBezTo>
                  <a:cubicBezTo>
                    <a:pt x="419721" y="118977"/>
                    <a:pt x="392056" y="120135"/>
                    <a:pt x="370966" y="140293"/>
                  </a:cubicBezTo>
                  <a:cubicBezTo>
                    <a:pt x="356570" y="154079"/>
                    <a:pt x="348573" y="170761"/>
                    <a:pt x="350883" y="184837"/>
                  </a:cubicBezTo>
                  <a:cubicBezTo>
                    <a:pt x="352246" y="193178"/>
                    <a:pt x="357222" y="200650"/>
                    <a:pt x="366701" y="206037"/>
                  </a:cubicBezTo>
                  <a:cubicBezTo>
                    <a:pt x="345966" y="212119"/>
                    <a:pt x="330800" y="201287"/>
                    <a:pt x="329379" y="181014"/>
                  </a:cubicBezTo>
                  <a:cubicBezTo>
                    <a:pt x="311902" y="197580"/>
                    <a:pt x="309356" y="204357"/>
                    <a:pt x="318478" y="224225"/>
                  </a:cubicBezTo>
                  <a:cubicBezTo>
                    <a:pt x="296382" y="214668"/>
                    <a:pt x="289628" y="207369"/>
                    <a:pt x="257283" y="240096"/>
                  </a:cubicBezTo>
                  <a:cubicBezTo>
                    <a:pt x="288088" y="272824"/>
                    <a:pt x="294901" y="265525"/>
                    <a:pt x="316938" y="255968"/>
                  </a:cubicBezTo>
                  <a:cubicBezTo>
                    <a:pt x="307815" y="275836"/>
                    <a:pt x="310362" y="282613"/>
                    <a:pt x="327839" y="299179"/>
                  </a:cubicBezTo>
                  <a:cubicBezTo>
                    <a:pt x="329260" y="278964"/>
                    <a:pt x="344426" y="268132"/>
                    <a:pt x="365219" y="274156"/>
                  </a:cubicBezTo>
                  <a:cubicBezTo>
                    <a:pt x="355800" y="279543"/>
                    <a:pt x="350764" y="287016"/>
                    <a:pt x="349402" y="295357"/>
                  </a:cubicBezTo>
                  <a:cubicBezTo>
                    <a:pt x="347092" y="309432"/>
                    <a:pt x="355089" y="326115"/>
                    <a:pt x="369544" y="339900"/>
                  </a:cubicBezTo>
                  <a:cubicBezTo>
                    <a:pt x="390634" y="360058"/>
                    <a:pt x="418299" y="361216"/>
                    <a:pt x="432932" y="346156"/>
                  </a:cubicBezTo>
                  <a:cubicBezTo>
                    <a:pt x="446143" y="332544"/>
                    <a:pt x="443180" y="317889"/>
                    <a:pt x="430799" y="305377"/>
                  </a:cubicBezTo>
                  <a:cubicBezTo>
                    <a:pt x="420906" y="295414"/>
                    <a:pt x="407932" y="296457"/>
                    <a:pt x="401889" y="301786"/>
                  </a:cubicBezTo>
                  <a:cubicBezTo>
                    <a:pt x="399105" y="304277"/>
                    <a:pt x="394070" y="308853"/>
                    <a:pt x="396676" y="316325"/>
                  </a:cubicBezTo>
                  <a:cubicBezTo>
                    <a:pt x="401119" y="329068"/>
                    <a:pt x="389686" y="328258"/>
                    <a:pt x="384354" y="317136"/>
                  </a:cubicBezTo>
                  <a:cubicBezTo>
                    <a:pt x="379734" y="307463"/>
                    <a:pt x="384591" y="297268"/>
                    <a:pt x="390456" y="292113"/>
                  </a:cubicBezTo>
                  <a:cubicBezTo>
                    <a:pt x="401949" y="282208"/>
                    <a:pt x="422209" y="278848"/>
                    <a:pt x="440218" y="296573"/>
                  </a:cubicBezTo>
                  <a:cubicBezTo>
                    <a:pt x="456036" y="312213"/>
                    <a:pt x="462730" y="334745"/>
                    <a:pt x="443062" y="355540"/>
                  </a:cubicBezTo>
                  <a:cubicBezTo>
                    <a:pt x="431332" y="367936"/>
                    <a:pt x="418536" y="373323"/>
                    <a:pt x="403311" y="372454"/>
                  </a:cubicBezTo>
                  <a:cubicBezTo>
                    <a:pt x="417114" y="386240"/>
                    <a:pt x="424401" y="395624"/>
                    <a:pt x="439093" y="395102"/>
                  </a:cubicBezTo>
                  <a:cubicBezTo>
                    <a:pt x="453962" y="394581"/>
                    <a:pt x="461367" y="393944"/>
                    <a:pt x="470905" y="405123"/>
                  </a:cubicBezTo>
                  <a:cubicBezTo>
                    <a:pt x="463796" y="413001"/>
                    <a:pt x="452363" y="413232"/>
                    <a:pt x="442173" y="412132"/>
                  </a:cubicBezTo>
                  <a:cubicBezTo>
                    <a:pt x="465751" y="423485"/>
                    <a:pt x="483701" y="448393"/>
                    <a:pt x="483879" y="474401"/>
                  </a:cubicBezTo>
                  <a:cubicBezTo>
                    <a:pt x="457280" y="474227"/>
                    <a:pt x="431806" y="456676"/>
                    <a:pt x="420195" y="433622"/>
                  </a:cubicBezTo>
                  <a:cubicBezTo>
                    <a:pt x="421380" y="443585"/>
                    <a:pt x="421143" y="454822"/>
                    <a:pt x="413086" y="461715"/>
                  </a:cubicBezTo>
                  <a:cubicBezTo>
                    <a:pt x="401652" y="452331"/>
                    <a:pt x="402304" y="445091"/>
                    <a:pt x="402837" y="430610"/>
                  </a:cubicBezTo>
                  <a:cubicBezTo>
                    <a:pt x="403370" y="416245"/>
                    <a:pt x="393774" y="409120"/>
                    <a:pt x="379674" y="395624"/>
                  </a:cubicBezTo>
                  <a:cubicBezTo>
                    <a:pt x="380563" y="410510"/>
                    <a:pt x="375113" y="423022"/>
                    <a:pt x="362376" y="434491"/>
                  </a:cubicBezTo>
                  <a:cubicBezTo>
                    <a:pt x="341109" y="453664"/>
                    <a:pt x="318063" y="447176"/>
                    <a:pt x="302069" y="431710"/>
                  </a:cubicBezTo>
                  <a:cubicBezTo>
                    <a:pt x="283941" y="414101"/>
                    <a:pt x="287318" y="394291"/>
                    <a:pt x="297507" y="383112"/>
                  </a:cubicBezTo>
                  <a:cubicBezTo>
                    <a:pt x="302721" y="377320"/>
                    <a:pt x="313206" y="372570"/>
                    <a:pt x="323099" y="377088"/>
                  </a:cubicBezTo>
                  <a:cubicBezTo>
                    <a:pt x="334533" y="382359"/>
                    <a:pt x="335362" y="393480"/>
                    <a:pt x="322270" y="389136"/>
                  </a:cubicBezTo>
                  <a:cubicBezTo>
                    <a:pt x="314628" y="386588"/>
                    <a:pt x="309948" y="391511"/>
                    <a:pt x="307400" y="394234"/>
                  </a:cubicBezTo>
                  <a:cubicBezTo>
                    <a:pt x="301950" y="400084"/>
                    <a:pt x="300884" y="412827"/>
                    <a:pt x="311073" y="422501"/>
                  </a:cubicBezTo>
                  <a:cubicBezTo>
                    <a:pt x="323810" y="434607"/>
                    <a:pt x="338798" y="437503"/>
                    <a:pt x="352779" y="424586"/>
                  </a:cubicBezTo>
                  <a:cubicBezTo>
                    <a:pt x="368182" y="410279"/>
                    <a:pt x="366997" y="383228"/>
                    <a:pt x="346381" y="362607"/>
                  </a:cubicBezTo>
                  <a:cubicBezTo>
                    <a:pt x="332281" y="348531"/>
                    <a:pt x="315220" y="340712"/>
                    <a:pt x="300825" y="342970"/>
                  </a:cubicBezTo>
                  <a:cubicBezTo>
                    <a:pt x="292294" y="344303"/>
                    <a:pt x="284652" y="349168"/>
                    <a:pt x="279142" y="358436"/>
                  </a:cubicBezTo>
                  <a:cubicBezTo>
                    <a:pt x="272922" y="338163"/>
                    <a:pt x="284000" y="323334"/>
                    <a:pt x="304734" y="321944"/>
                  </a:cubicBezTo>
                  <a:cubicBezTo>
                    <a:pt x="287792" y="304856"/>
                    <a:pt x="280860" y="302365"/>
                    <a:pt x="260540" y="311286"/>
                  </a:cubicBezTo>
                  <a:cubicBezTo>
                    <a:pt x="270316" y="289680"/>
                    <a:pt x="277780" y="283077"/>
                    <a:pt x="244309" y="251450"/>
                  </a:cubicBezTo>
                  <a:cubicBezTo>
                    <a:pt x="210838" y="281570"/>
                    <a:pt x="218302" y="288232"/>
                    <a:pt x="228077" y="309780"/>
                  </a:cubicBezTo>
                  <a:cubicBezTo>
                    <a:pt x="207757" y="300860"/>
                    <a:pt x="200826" y="303350"/>
                    <a:pt x="183883" y="320438"/>
                  </a:cubicBezTo>
                  <a:cubicBezTo>
                    <a:pt x="204558" y="321828"/>
                    <a:pt x="215636" y="336657"/>
                    <a:pt x="209475" y="356930"/>
                  </a:cubicBezTo>
                  <a:cubicBezTo>
                    <a:pt x="203966" y="347720"/>
                    <a:pt x="196324" y="342797"/>
                    <a:pt x="187793" y="341464"/>
                  </a:cubicBezTo>
                  <a:cubicBezTo>
                    <a:pt x="173398" y="339205"/>
                    <a:pt x="156336" y="347025"/>
                    <a:pt x="142237" y="361101"/>
                  </a:cubicBezTo>
                  <a:cubicBezTo>
                    <a:pt x="121621" y="381722"/>
                    <a:pt x="120436" y="408772"/>
                    <a:pt x="135839" y="423080"/>
                  </a:cubicBezTo>
                  <a:cubicBezTo>
                    <a:pt x="149760" y="435997"/>
                    <a:pt x="164748" y="433101"/>
                    <a:pt x="177544" y="420994"/>
                  </a:cubicBezTo>
                  <a:cubicBezTo>
                    <a:pt x="187734" y="411321"/>
                    <a:pt x="186668" y="398578"/>
                    <a:pt x="181217" y="392727"/>
                  </a:cubicBezTo>
                  <a:cubicBezTo>
                    <a:pt x="178670" y="390005"/>
                    <a:pt x="173990" y="385081"/>
                    <a:pt x="166348" y="387630"/>
                  </a:cubicBezTo>
                  <a:cubicBezTo>
                    <a:pt x="153315" y="391975"/>
                    <a:pt x="154145" y="380795"/>
                    <a:pt x="165519" y="375582"/>
                  </a:cubicBezTo>
                  <a:cubicBezTo>
                    <a:pt x="175412" y="371064"/>
                    <a:pt x="185838" y="375813"/>
                    <a:pt x="191111" y="381548"/>
                  </a:cubicBezTo>
                  <a:cubicBezTo>
                    <a:pt x="201241" y="392785"/>
                    <a:pt x="204677" y="412596"/>
                    <a:pt x="186490" y="430147"/>
                  </a:cubicBezTo>
                  <a:cubicBezTo>
                    <a:pt x="170495" y="445612"/>
                    <a:pt x="147450" y="452158"/>
                    <a:pt x="126183" y="432927"/>
                  </a:cubicBezTo>
                  <a:cubicBezTo>
                    <a:pt x="113504" y="421458"/>
                    <a:pt x="107996" y="408946"/>
                    <a:pt x="108884" y="394118"/>
                  </a:cubicBezTo>
                  <a:cubicBezTo>
                    <a:pt x="94785" y="407614"/>
                    <a:pt x="85188" y="414739"/>
                    <a:pt x="85721" y="429104"/>
                  </a:cubicBezTo>
                  <a:cubicBezTo>
                    <a:pt x="86253" y="443643"/>
                    <a:pt x="86906" y="450883"/>
                    <a:pt x="75473" y="460268"/>
                  </a:cubicBezTo>
                  <a:cubicBezTo>
                    <a:pt x="67416" y="453317"/>
                    <a:pt x="67179" y="442137"/>
                    <a:pt x="68364" y="432174"/>
                  </a:cubicBezTo>
                  <a:cubicBezTo>
                    <a:pt x="56516" y="455517"/>
                    <a:pt x="31042" y="473069"/>
                    <a:pt x="4443" y="473243"/>
                  </a:cubicBezTo>
                  <a:cubicBezTo>
                    <a:pt x="4621" y="447234"/>
                    <a:pt x="22570" y="422327"/>
                    <a:pt x="46148" y="410974"/>
                  </a:cubicBezTo>
                  <a:cubicBezTo>
                    <a:pt x="35959" y="412132"/>
                    <a:pt x="24466" y="411900"/>
                    <a:pt x="17417" y="404023"/>
                  </a:cubicBezTo>
                  <a:cubicBezTo>
                    <a:pt x="27013" y="392844"/>
                    <a:pt x="34418" y="393480"/>
                    <a:pt x="49288" y="394001"/>
                  </a:cubicBezTo>
                  <a:cubicBezTo>
                    <a:pt x="63980" y="394523"/>
                    <a:pt x="71266" y="385139"/>
                    <a:pt x="85069" y="371353"/>
                  </a:cubicBezTo>
                  <a:cubicBezTo>
                    <a:pt x="69844" y="372222"/>
                    <a:pt x="57049" y="366893"/>
                    <a:pt x="45378" y="354439"/>
                  </a:cubicBezTo>
                  <a:cubicBezTo>
                    <a:pt x="25769" y="333644"/>
                    <a:pt x="32404" y="311112"/>
                    <a:pt x="48222" y="295472"/>
                  </a:cubicBezTo>
                  <a:cubicBezTo>
                    <a:pt x="66231" y="277748"/>
                    <a:pt x="86491" y="281049"/>
                    <a:pt x="97984" y="290954"/>
                  </a:cubicBezTo>
                  <a:cubicBezTo>
                    <a:pt x="103908" y="296052"/>
                    <a:pt x="108766" y="306304"/>
                    <a:pt x="104086" y="315978"/>
                  </a:cubicBezTo>
                  <a:cubicBezTo>
                    <a:pt x="98754" y="327157"/>
                    <a:pt x="87321" y="327968"/>
                    <a:pt x="91763" y="315166"/>
                  </a:cubicBezTo>
                  <a:cubicBezTo>
                    <a:pt x="94370" y="307694"/>
                    <a:pt x="89335" y="303118"/>
                    <a:pt x="86550" y="300628"/>
                  </a:cubicBezTo>
                  <a:cubicBezTo>
                    <a:pt x="80567" y="295299"/>
                    <a:pt x="67533" y="294256"/>
                    <a:pt x="57641" y="304219"/>
                  </a:cubicBezTo>
                  <a:cubicBezTo>
                    <a:pt x="45260" y="316731"/>
                    <a:pt x="42298" y="331328"/>
                    <a:pt x="55508" y="344998"/>
                  </a:cubicBezTo>
                  <a:cubicBezTo>
                    <a:pt x="70141" y="360058"/>
                    <a:pt x="97806" y="358900"/>
                    <a:pt x="118896" y="338742"/>
                  </a:cubicBezTo>
                  <a:cubicBezTo>
                    <a:pt x="133292" y="324956"/>
                    <a:pt x="141289" y="308274"/>
                    <a:pt x="138978" y="294198"/>
                  </a:cubicBezTo>
                  <a:cubicBezTo>
                    <a:pt x="137616" y="285857"/>
                    <a:pt x="132640" y="278385"/>
                    <a:pt x="123161" y="272997"/>
                  </a:cubicBezTo>
                  <a:cubicBezTo>
                    <a:pt x="143895" y="266916"/>
                    <a:pt x="159061" y="277748"/>
                    <a:pt x="160543" y="298021"/>
                  </a:cubicBezTo>
                  <a:cubicBezTo>
                    <a:pt x="178018" y="281455"/>
                    <a:pt x="180566" y="274677"/>
                    <a:pt x="171443" y="254810"/>
                  </a:cubicBezTo>
                  <a:cubicBezTo>
                    <a:pt x="193540" y="264251"/>
                    <a:pt x="200293" y="271550"/>
                    <a:pt x="232638" y="238822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9" name="Кривая1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1wUAAPUUAADUCAAA4RcAAAAAAAAmAAAACAAAAP//////////"/>
                </a:ext>
              </a:extLst>
            </p:cNvSpPr>
            <p:nvPr/>
          </p:nvSpPr>
          <p:spPr>
            <a:xfrm>
              <a:off x="949325" y="3406775"/>
              <a:ext cx="485775" cy="474980"/>
            </a:xfrm>
            <a:custGeom>
              <a:avLst/>
              <a:gdLst/>
              <a:ahLst/>
              <a:cxnLst/>
              <a:rect l="0" t="0" r="485775" b="474980"/>
              <a:pathLst>
                <a:path w="485775" h="474980">
                  <a:moveTo>
                    <a:pt x="232638" y="238822"/>
                  </a:moveTo>
                  <a:cubicBezTo>
                    <a:pt x="201833" y="206095"/>
                    <a:pt x="195020" y="213393"/>
                    <a:pt x="172983" y="222951"/>
                  </a:cubicBezTo>
                  <a:cubicBezTo>
                    <a:pt x="182106" y="203083"/>
                    <a:pt x="179559" y="196306"/>
                    <a:pt x="162082" y="179740"/>
                  </a:cubicBezTo>
                  <a:cubicBezTo>
                    <a:pt x="160661" y="200013"/>
                    <a:pt x="145495" y="210787"/>
                    <a:pt x="124761" y="204763"/>
                  </a:cubicBezTo>
                  <a:cubicBezTo>
                    <a:pt x="134180" y="199375"/>
                    <a:pt x="139216" y="191903"/>
                    <a:pt x="140578" y="183562"/>
                  </a:cubicBezTo>
                  <a:cubicBezTo>
                    <a:pt x="142888" y="169487"/>
                    <a:pt x="134891" y="152804"/>
                    <a:pt x="120436" y="139019"/>
                  </a:cubicBezTo>
                  <a:cubicBezTo>
                    <a:pt x="99346" y="118861"/>
                    <a:pt x="71681" y="117702"/>
                    <a:pt x="57049" y="132763"/>
                  </a:cubicBezTo>
                  <a:cubicBezTo>
                    <a:pt x="43838" y="146375"/>
                    <a:pt x="46800" y="161030"/>
                    <a:pt x="59181" y="173541"/>
                  </a:cubicBezTo>
                  <a:cubicBezTo>
                    <a:pt x="69015" y="183504"/>
                    <a:pt x="82048" y="182462"/>
                    <a:pt x="88091" y="177133"/>
                  </a:cubicBezTo>
                  <a:cubicBezTo>
                    <a:pt x="90875" y="174642"/>
                    <a:pt x="95911" y="170066"/>
                    <a:pt x="93304" y="162594"/>
                  </a:cubicBezTo>
                  <a:cubicBezTo>
                    <a:pt x="88861" y="149851"/>
                    <a:pt x="100293" y="150661"/>
                    <a:pt x="105626" y="161783"/>
                  </a:cubicBezTo>
                  <a:cubicBezTo>
                    <a:pt x="110247" y="171456"/>
                    <a:pt x="105389" y="181651"/>
                    <a:pt x="99524" y="186806"/>
                  </a:cubicBezTo>
                  <a:cubicBezTo>
                    <a:pt x="88032" y="196711"/>
                    <a:pt x="67771" y="200071"/>
                    <a:pt x="49762" y="182288"/>
                  </a:cubicBezTo>
                  <a:cubicBezTo>
                    <a:pt x="33944" y="166648"/>
                    <a:pt x="27250" y="144116"/>
                    <a:pt x="46918" y="123321"/>
                  </a:cubicBezTo>
                  <a:cubicBezTo>
                    <a:pt x="58648" y="110925"/>
                    <a:pt x="71444" y="105539"/>
                    <a:pt x="86669" y="106407"/>
                  </a:cubicBezTo>
                  <a:cubicBezTo>
                    <a:pt x="72866" y="92621"/>
                    <a:pt x="65579" y="83237"/>
                    <a:pt x="50888" y="83759"/>
                  </a:cubicBezTo>
                  <a:cubicBezTo>
                    <a:pt x="36018" y="84280"/>
                    <a:pt x="28613" y="84917"/>
                    <a:pt x="19075" y="73738"/>
                  </a:cubicBezTo>
                  <a:cubicBezTo>
                    <a:pt x="26184" y="65860"/>
                    <a:pt x="37618" y="65628"/>
                    <a:pt x="47807" y="66787"/>
                  </a:cubicBezTo>
                  <a:cubicBezTo>
                    <a:pt x="24111" y="55260"/>
                    <a:pt x="6161" y="30352"/>
                    <a:pt x="5983" y="4344"/>
                  </a:cubicBezTo>
                  <a:cubicBezTo>
                    <a:pt x="32582" y="4518"/>
                    <a:pt x="58056" y="22069"/>
                    <a:pt x="69666" y="45123"/>
                  </a:cubicBezTo>
                  <a:cubicBezTo>
                    <a:pt x="68482" y="35160"/>
                    <a:pt x="68719" y="23923"/>
                    <a:pt x="76776" y="17030"/>
                  </a:cubicBezTo>
                  <a:cubicBezTo>
                    <a:pt x="88208" y="26414"/>
                    <a:pt x="87558" y="33654"/>
                    <a:pt x="87024" y="48193"/>
                  </a:cubicBezTo>
                  <a:cubicBezTo>
                    <a:pt x="86491" y="62558"/>
                    <a:pt x="96088" y="69683"/>
                    <a:pt x="110187" y="83179"/>
                  </a:cubicBezTo>
                  <a:cubicBezTo>
                    <a:pt x="109299" y="68293"/>
                    <a:pt x="114749" y="55781"/>
                    <a:pt x="127486" y="44312"/>
                  </a:cubicBezTo>
                  <a:cubicBezTo>
                    <a:pt x="148753" y="25139"/>
                    <a:pt x="171798" y="31627"/>
                    <a:pt x="187793" y="47092"/>
                  </a:cubicBezTo>
                  <a:cubicBezTo>
                    <a:pt x="205921" y="64701"/>
                    <a:pt x="202544" y="84512"/>
                    <a:pt x="192414" y="95691"/>
                  </a:cubicBezTo>
                  <a:cubicBezTo>
                    <a:pt x="187201" y="101484"/>
                    <a:pt x="176715" y="106234"/>
                    <a:pt x="166822" y="101657"/>
                  </a:cubicBezTo>
                  <a:cubicBezTo>
                    <a:pt x="155388" y="96444"/>
                    <a:pt x="154559" y="85265"/>
                    <a:pt x="167651" y="89609"/>
                  </a:cubicBezTo>
                  <a:cubicBezTo>
                    <a:pt x="175293" y="92158"/>
                    <a:pt x="179974" y="87234"/>
                    <a:pt x="182520" y="84512"/>
                  </a:cubicBezTo>
                  <a:cubicBezTo>
                    <a:pt x="187971" y="78662"/>
                    <a:pt x="189037" y="65918"/>
                    <a:pt x="178848" y="56245"/>
                  </a:cubicBezTo>
                  <a:cubicBezTo>
                    <a:pt x="166111" y="44139"/>
                    <a:pt x="151123" y="41242"/>
                    <a:pt x="137142" y="54159"/>
                  </a:cubicBezTo>
                  <a:cubicBezTo>
                    <a:pt x="121740" y="68467"/>
                    <a:pt x="122924" y="95517"/>
                    <a:pt x="143540" y="116138"/>
                  </a:cubicBezTo>
                  <a:cubicBezTo>
                    <a:pt x="157639" y="130214"/>
                    <a:pt x="174701" y="138034"/>
                    <a:pt x="189096" y="135775"/>
                  </a:cubicBezTo>
                  <a:cubicBezTo>
                    <a:pt x="197627" y="134442"/>
                    <a:pt x="205269" y="129577"/>
                    <a:pt x="210779" y="120367"/>
                  </a:cubicBezTo>
                  <a:cubicBezTo>
                    <a:pt x="216999" y="140640"/>
                    <a:pt x="205921" y="155469"/>
                    <a:pt x="185187" y="156859"/>
                  </a:cubicBezTo>
                  <a:cubicBezTo>
                    <a:pt x="202129" y="173947"/>
                    <a:pt x="209060" y="176438"/>
                    <a:pt x="229380" y="167517"/>
                  </a:cubicBezTo>
                  <a:cubicBezTo>
                    <a:pt x="219606" y="189123"/>
                    <a:pt x="212141" y="195727"/>
                    <a:pt x="245612" y="227353"/>
                  </a:cubicBezTo>
                  <a:cubicBezTo>
                    <a:pt x="279083" y="197232"/>
                    <a:pt x="271619" y="190629"/>
                    <a:pt x="261844" y="169024"/>
                  </a:cubicBezTo>
                  <a:cubicBezTo>
                    <a:pt x="282164" y="177944"/>
                    <a:pt x="289095" y="175453"/>
                    <a:pt x="306038" y="158366"/>
                  </a:cubicBezTo>
                  <a:cubicBezTo>
                    <a:pt x="285363" y="156975"/>
                    <a:pt x="274285" y="142147"/>
                    <a:pt x="280446" y="121873"/>
                  </a:cubicBezTo>
                  <a:cubicBezTo>
                    <a:pt x="285955" y="131083"/>
                    <a:pt x="293597" y="135949"/>
                    <a:pt x="302128" y="137339"/>
                  </a:cubicBezTo>
                  <a:cubicBezTo>
                    <a:pt x="316524" y="139598"/>
                    <a:pt x="333585" y="131778"/>
                    <a:pt x="347684" y="117702"/>
                  </a:cubicBezTo>
                  <a:cubicBezTo>
                    <a:pt x="368300" y="97081"/>
                    <a:pt x="369485" y="70030"/>
                    <a:pt x="354082" y="55724"/>
                  </a:cubicBezTo>
                  <a:cubicBezTo>
                    <a:pt x="340161" y="42806"/>
                    <a:pt x="325172" y="45702"/>
                    <a:pt x="312376" y="57808"/>
                  </a:cubicBezTo>
                  <a:cubicBezTo>
                    <a:pt x="302187" y="67482"/>
                    <a:pt x="303254" y="80167"/>
                    <a:pt x="308704" y="86076"/>
                  </a:cubicBezTo>
                  <a:cubicBezTo>
                    <a:pt x="311251" y="88798"/>
                    <a:pt x="315931" y="93722"/>
                    <a:pt x="323573" y="91173"/>
                  </a:cubicBezTo>
                  <a:cubicBezTo>
                    <a:pt x="336606" y="86829"/>
                    <a:pt x="335777" y="98008"/>
                    <a:pt x="324402" y="103222"/>
                  </a:cubicBezTo>
                  <a:cubicBezTo>
                    <a:pt x="314509" y="107739"/>
                    <a:pt x="304083" y="102990"/>
                    <a:pt x="298810" y="97255"/>
                  </a:cubicBezTo>
                  <a:cubicBezTo>
                    <a:pt x="288680" y="86018"/>
                    <a:pt x="285244" y="66208"/>
                    <a:pt x="303431" y="48599"/>
                  </a:cubicBezTo>
                  <a:cubicBezTo>
                    <a:pt x="319426" y="33133"/>
                    <a:pt x="342471" y="26587"/>
                    <a:pt x="363738" y="45818"/>
                  </a:cubicBezTo>
                  <a:cubicBezTo>
                    <a:pt x="376416" y="57287"/>
                    <a:pt x="381925" y="69799"/>
                    <a:pt x="381037" y="84627"/>
                  </a:cubicBezTo>
                  <a:cubicBezTo>
                    <a:pt x="395195" y="71131"/>
                    <a:pt x="404733" y="64006"/>
                    <a:pt x="404200" y="49641"/>
                  </a:cubicBezTo>
                  <a:cubicBezTo>
                    <a:pt x="403667" y="35102"/>
                    <a:pt x="403015" y="27861"/>
                    <a:pt x="414449" y="18478"/>
                  </a:cubicBezTo>
                  <a:cubicBezTo>
                    <a:pt x="422505" y="25429"/>
                    <a:pt x="422742" y="36608"/>
                    <a:pt x="421557" y="46571"/>
                  </a:cubicBezTo>
                  <a:cubicBezTo>
                    <a:pt x="433169" y="23518"/>
                    <a:pt x="458643" y="5966"/>
                    <a:pt x="485241" y="5792"/>
                  </a:cubicBezTo>
                  <a:cubicBezTo>
                    <a:pt x="485064" y="31800"/>
                    <a:pt x="467113" y="56708"/>
                    <a:pt x="443536" y="68061"/>
                  </a:cubicBezTo>
                  <a:cubicBezTo>
                    <a:pt x="453725" y="66903"/>
                    <a:pt x="465159" y="67135"/>
                    <a:pt x="472268" y="75012"/>
                  </a:cubicBezTo>
                  <a:cubicBezTo>
                    <a:pt x="462671" y="86191"/>
                    <a:pt x="455265" y="85554"/>
                    <a:pt x="440455" y="85033"/>
                  </a:cubicBezTo>
                  <a:cubicBezTo>
                    <a:pt x="425764" y="84512"/>
                    <a:pt x="418477" y="93895"/>
                    <a:pt x="404674" y="107682"/>
                  </a:cubicBezTo>
                  <a:cubicBezTo>
                    <a:pt x="419899" y="106755"/>
                    <a:pt x="432695" y="112142"/>
                    <a:pt x="444424" y="124596"/>
                  </a:cubicBezTo>
                  <a:cubicBezTo>
                    <a:pt x="464033" y="145391"/>
                    <a:pt x="457398" y="167923"/>
                    <a:pt x="441581" y="183562"/>
                  </a:cubicBezTo>
                  <a:cubicBezTo>
                    <a:pt x="423572" y="201287"/>
                    <a:pt x="403311" y="197986"/>
                    <a:pt x="391878" y="188081"/>
                  </a:cubicBezTo>
                  <a:cubicBezTo>
                    <a:pt x="385954" y="182983"/>
                    <a:pt x="381096" y="172731"/>
                    <a:pt x="385776" y="163057"/>
                  </a:cubicBezTo>
                  <a:cubicBezTo>
                    <a:pt x="391107" y="151878"/>
                    <a:pt x="402541" y="151067"/>
                    <a:pt x="398098" y="163868"/>
                  </a:cubicBezTo>
                  <a:cubicBezTo>
                    <a:pt x="395491" y="171341"/>
                    <a:pt x="400527" y="175916"/>
                    <a:pt x="403311" y="178407"/>
                  </a:cubicBezTo>
                  <a:cubicBezTo>
                    <a:pt x="409294" y="183736"/>
                    <a:pt x="422327" y="184779"/>
                    <a:pt x="432221" y="174816"/>
                  </a:cubicBezTo>
                  <a:cubicBezTo>
                    <a:pt x="444602" y="162362"/>
                    <a:pt x="447564" y="147707"/>
                    <a:pt x="434353" y="134037"/>
                  </a:cubicBezTo>
                  <a:cubicBezTo>
                    <a:pt x="419721" y="118977"/>
                    <a:pt x="392056" y="120135"/>
                    <a:pt x="370966" y="140293"/>
                  </a:cubicBezTo>
                  <a:cubicBezTo>
                    <a:pt x="356570" y="154079"/>
                    <a:pt x="348573" y="170761"/>
                    <a:pt x="350883" y="184837"/>
                  </a:cubicBezTo>
                  <a:cubicBezTo>
                    <a:pt x="352246" y="193178"/>
                    <a:pt x="357222" y="200650"/>
                    <a:pt x="366701" y="206037"/>
                  </a:cubicBezTo>
                  <a:cubicBezTo>
                    <a:pt x="345966" y="212119"/>
                    <a:pt x="330800" y="201287"/>
                    <a:pt x="329379" y="181014"/>
                  </a:cubicBezTo>
                  <a:cubicBezTo>
                    <a:pt x="311902" y="197580"/>
                    <a:pt x="309356" y="204357"/>
                    <a:pt x="318478" y="224225"/>
                  </a:cubicBezTo>
                  <a:cubicBezTo>
                    <a:pt x="296382" y="214668"/>
                    <a:pt x="289628" y="207369"/>
                    <a:pt x="257283" y="240096"/>
                  </a:cubicBezTo>
                  <a:cubicBezTo>
                    <a:pt x="288088" y="272824"/>
                    <a:pt x="294901" y="265525"/>
                    <a:pt x="316938" y="255968"/>
                  </a:cubicBezTo>
                  <a:cubicBezTo>
                    <a:pt x="307815" y="275836"/>
                    <a:pt x="310362" y="282613"/>
                    <a:pt x="327839" y="299179"/>
                  </a:cubicBezTo>
                  <a:cubicBezTo>
                    <a:pt x="329260" y="278964"/>
                    <a:pt x="344426" y="268132"/>
                    <a:pt x="365219" y="274156"/>
                  </a:cubicBezTo>
                  <a:cubicBezTo>
                    <a:pt x="355800" y="279543"/>
                    <a:pt x="350764" y="287016"/>
                    <a:pt x="349402" y="295357"/>
                  </a:cubicBezTo>
                  <a:cubicBezTo>
                    <a:pt x="347092" y="309432"/>
                    <a:pt x="355089" y="326115"/>
                    <a:pt x="369544" y="339900"/>
                  </a:cubicBezTo>
                  <a:cubicBezTo>
                    <a:pt x="390634" y="360058"/>
                    <a:pt x="418299" y="361216"/>
                    <a:pt x="432932" y="346156"/>
                  </a:cubicBezTo>
                  <a:cubicBezTo>
                    <a:pt x="446143" y="332544"/>
                    <a:pt x="443180" y="317889"/>
                    <a:pt x="430799" y="305377"/>
                  </a:cubicBezTo>
                  <a:cubicBezTo>
                    <a:pt x="420906" y="295414"/>
                    <a:pt x="407932" y="296457"/>
                    <a:pt x="401889" y="301786"/>
                  </a:cubicBezTo>
                  <a:cubicBezTo>
                    <a:pt x="399105" y="304277"/>
                    <a:pt x="394070" y="308853"/>
                    <a:pt x="396676" y="316325"/>
                  </a:cubicBezTo>
                  <a:cubicBezTo>
                    <a:pt x="401119" y="329068"/>
                    <a:pt x="389686" y="328258"/>
                    <a:pt x="384354" y="317136"/>
                  </a:cubicBezTo>
                  <a:cubicBezTo>
                    <a:pt x="379734" y="307463"/>
                    <a:pt x="384591" y="297268"/>
                    <a:pt x="390456" y="292113"/>
                  </a:cubicBezTo>
                  <a:cubicBezTo>
                    <a:pt x="401949" y="282208"/>
                    <a:pt x="422209" y="278848"/>
                    <a:pt x="440218" y="296573"/>
                  </a:cubicBezTo>
                  <a:cubicBezTo>
                    <a:pt x="456036" y="312213"/>
                    <a:pt x="462730" y="334745"/>
                    <a:pt x="443062" y="355540"/>
                  </a:cubicBezTo>
                  <a:cubicBezTo>
                    <a:pt x="431332" y="367936"/>
                    <a:pt x="418536" y="373323"/>
                    <a:pt x="403311" y="372454"/>
                  </a:cubicBezTo>
                  <a:cubicBezTo>
                    <a:pt x="417114" y="386240"/>
                    <a:pt x="424401" y="395624"/>
                    <a:pt x="439093" y="395102"/>
                  </a:cubicBezTo>
                  <a:cubicBezTo>
                    <a:pt x="453962" y="394581"/>
                    <a:pt x="461367" y="393944"/>
                    <a:pt x="470905" y="405123"/>
                  </a:cubicBezTo>
                  <a:cubicBezTo>
                    <a:pt x="463796" y="413001"/>
                    <a:pt x="452363" y="413232"/>
                    <a:pt x="442173" y="412132"/>
                  </a:cubicBezTo>
                  <a:cubicBezTo>
                    <a:pt x="465751" y="423485"/>
                    <a:pt x="483701" y="448393"/>
                    <a:pt x="483879" y="474401"/>
                  </a:cubicBezTo>
                  <a:cubicBezTo>
                    <a:pt x="457280" y="474227"/>
                    <a:pt x="431806" y="456676"/>
                    <a:pt x="420195" y="433622"/>
                  </a:cubicBezTo>
                  <a:cubicBezTo>
                    <a:pt x="421380" y="443585"/>
                    <a:pt x="421143" y="454822"/>
                    <a:pt x="413086" y="461715"/>
                  </a:cubicBezTo>
                  <a:cubicBezTo>
                    <a:pt x="401652" y="452331"/>
                    <a:pt x="402304" y="445091"/>
                    <a:pt x="402837" y="430610"/>
                  </a:cubicBezTo>
                  <a:cubicBezTo>
                    <a:pt x="403370" y="416245"/>
                    <a:pt x="393774" y="409120"/>
                    <a:pt x="379674" y="395624"/>
                  </a:cubicBezTo>
                  <a:cubicBezTo>
                    <a:pt x="380563" y="410510"/>
                    <a:pt x="375113" y="423022"/>
                    <a:pt x="362376" y="434491"/>
                  </a:cubicBezTo>
                  <a:cubicBezTo>
                    <a:pt x="341109" y="453664"/>
                    <a:pt x="318063" y="447176"/>
                    <a:pt x="302069" y="431710"/>
                  </a:cubicBezTo>
                  <a:cubicBezTo>
                    <a:pt x="283941" y="414101"/>
                    <a:pt x="287318" y="394291"/>
                    <a:pt x="297507" y="383112"/>
                  </a:cubicBezTo>
                  <a:cubicBezTo>
                    <a:pt x="302721" y="377320"/>
                    <a:pt x="313206" y="372570"/>
                    <a:pt x="323099" y="377088"/>
                  </a:cubicBezTo>
                  <a:cubicBezTo>
                    <a:pt x="334533" y="382359"/>
                    <a:pt x="335362" y="393480"/>
                    <a:pt x="322270" y="389136"/>
                  </a:cubicBezTo>
                  <a:cubicBezTo>
                    <a:pt x="314628" y="386588"/>
                    <a:pt x="309948" y="391511"/>
                    <a:pt x="307400" y="394234"/>
                  </a:cubicBezTo>
                  <a:cubicBezTo>
                    <a:pt x="301950" y="400084"/>
                    <a:pt x="300884" y="412827"/>
                    <a:pt x="311073" y="422501"/>
                  </a:cubicBezTo>
                  <a:cubicBezTo>
                    <a:pt x="323810" y="434607"/>
                    <a:pt x="338798" y="437503"/>
                    <a:pt x="352779" y="424586"/>
                  </a:cubicBezTo>
                  <a:cubicBezTo>
                    <a:pt x="368182" y="410279"/>
                    <a:pt x="366997" y="383228"/>
                    <a:pt x="346381" y="362607"/>
                  </a:cubicBezTo>
                  <a:cubicBezTo>
                    <a:pt x="332281" y="348531"/>
                    <a:pt x="315220" y="340712"/>
                    <a:pt x="300825" y="342970"/>
                  </a:cubicBezTo>
                  <a:cubicBezTo>
                    <a:pt x="292294" y="344303"/>
                    <a:pt x="284652" y="349168"/>
                    <a:pt x="279142" y="358436"/>
                  </a:cubicBezTo>
                  <a:cubicBezTo>
                    <a:pt x="272922" y="338163"/>
                    <a:pt x="284000" y="323334"/>
                    <a:pt x="304734" y="321944"/>
                  </a:cubicBezTo>
                  <a:cubicBezTo>
                    <a:pt x="287792" y="304856"/>
                    <a:pt x="280860" y="302365"/>
                    <a:pt x="260540" y="311286"/>
                  </a:cubicBezTo>
                  <a:cubicBezTo>
                    <a:pt x="270316" y="289680"/>
                    <a:pt x="277780" y="283077"/>
                    <a:pt x="244309" y="251450"/>
                  </a:cubicBezTo>
                  <a:cubicBezTo>
                    <a:pt x="210838" y="281570"/>
                    <a:pt x="218302" y="288232"/>
                    <a:pt x="228077" y="309780"/>
                  </a:cubicBezTo>
                  <a:cubicBezTo>
                    <a:pt x="207757" y="300860"/>
                    <a:pt x="200826" y="303350"/>
                    <a:pt x="183883" y="320438"/>
                  </a:cubicBezTo>
                  <a:cubicBezTo>
                    <a:pt x="204558" y="321828"/>
                    <a:pt x="215636" y="336657"/>
                    <a:pt x="209475" y="356930"/>
                  </a:cubicBezTo>
                  <a:cubicBezTo>
                    <a:pt x="203966" y="347720"/>
                    <a:pt x="196324" y="342797"/>
                    <a:pt x="187793" y="341464"/>
                  </a:cubicBezTo>
                  <a:cubicBezTo>
                    <a:pt x="173398" y="339205"/>
                    <a:pt x="156336" y="347025"/>
                    <a:pt x="142237" y="361101"/>
                  </a:cubicBezTo>
                  <a:cubicBezTo>
                    <a:pt x="121621" y="381722"/>
                    <a:pt x="120436" y="408772"/>
                    <a:pt x="135839" y="423080"/>
                  </a:cubicBezTo>
                  <a:cubicBezTo>
                    <a:pt x="149760" y="435997"/>
                    <a:pt x="164748" y="433101"/>
                    <a:pt x="177544" y="420994"/>
                  </a:cubicBezTo>
                  <a:cubicBezTo>
                    <a:pt x="187734" y="411321"/>
                    <a:pt x="186668" y="398578"/>
                    <a:pt x="181217" y="392727"/>
                  </a:cubicBezTo>
                  <a:cubicBezTo>
                    <a:pt x="178670" y="390005"/>
                    <a:pt x="173990" y="385081"/>
                    <a:pt x="166348" y="387630"/>
                  </a:cubicBezTo>
                  <a:cubicBezTo>
                    <a:pt x="153315" y="391975"/>
                    <a:pt x="154145" y="380795"/>
                    <a:pt x="165519" y="375582"/>
                  </a:cubicBezTo>
                  <a:cubicBezTo>
                    <a:pt x="175412" y="371064"/>
                    <a:pt x="185838" y="375813"/>
                    <a:pt x="191111" y="381548"/>
                  </a:cubicBezTo>
                  <a:cubicBezTo>
                    <a:pt x="201241" y="392785"/>
                    <a:pt x="204677" y="412596"/>
                    <a:pt x="186490" y="430147"/>
                  </a:cubicBezTo>
                  <a:cubicBezTo>
                    <a:pt x="170495" y="445612"/>
                    <a:pt x="147450" y="452158"/>
                    <a:pt x="126183" y="432927"/>
                  </a:cubicBezTo>
                  <a:cubicBezTo>
                    <a:pt x="113504" y="421458"/>
                    <a:pt x="107996" y="408946"/>
                    <a:pt x="108884" y="394118"/>
                  </a:cubicBezTo>
                  <a:cubicBezTo>
                    <a:pt x="94785" y="407614"/>
                    <a:pt x="85188" y="414739"/>
                    <a:pt x="85721" y="429104"/>
                  </a:cubicBezTo>
                  <a:cubicBezTo>
                    <a:pt x="86253" y="443643"/>
                    <a:pt x="86906" y="450883"/>
                    <a:pt x="75473" y="460268"/>
                  </a:cubicBezTo>
                  <a:cubicBezTo>
                    <a:pt x="67416" y="453317"/>
                    <a:pt x="67179" y="442137"/>
                    <a:pt x="68364" y="432174"/>
                  </a:cubicBezTo>
                  <a:cubicBezTo>
                    <a:pt x="56516" y="455517"/>
                    <a:pt x="31042" y="473069"/>
                    <a:pt x="4443" y="473243"/>
                  </a:cubicBezTo>
                  <a:cubicBezTo>
                    <a:pt x="4621" y="447234"/>
                    <a:pt x="22570" y="422327"/>
                    <a:pt x="46148" y="410974"/>
                  </a:cubicBezTo>
                  <a:cubicBezTo>
                    <a:pt x="35959" y="412132"/>
                    <a:pt x="24466" y="411900"/>
                    <a:pt x="17417" y="404023"/>
                  </a:cubicBezTo>
                  <a:cubicBezTo>
                    <a:pt x="27013" y="392844"/>
                    <a:pt x="34418" y="393480"/>
                    <a:pt x="49288" y="394001"/>
                  </a:cubicBezTo>
                  <a:cubicBezTo>
                    <a:pt x="63980" y="394523"/>
                    <a:pt x="71266" y="385139"/>
                    <a:pt x="85069" y="371353"/>
                  </a:cubicBezTo>
                  <a:cubicBezTo>
                    <a:pt x="69844" y="372222"/>
                    <a:pt x="57049" y="366893"/>
                    <a:pt x="45378" y="354439"/>
                  </a:cubicBezTo>
                  <a:cubicBezTo>
                    <a:pt x="25769" y="333644"/>
                    <a:pt x="32404" y="311112"/>
                    <a:pt x="48222" y="295472"/>
                  </a:cubicBezTo>
                  <a:cubicBezTo>
                    <a:pt x="66231" y="277748"/>
                    <a:pt x="86491" y="281049"/>
                    <a:pt x="97984" y="290954"/>
                  </a:cubicBezTo>
                  <a:cubicBezTo>
                    <a:pt x="103908" y="296052"/>
                    <a:pt x="108766" y="306304"/>
                    <a:pt x="104086" y="315978"/>
                  </a:cubicBezTo>
                  <a:cubicBezTo>
                    <a:pt x="98754" y="327157"/>
                    <a:pt x="87321" y="327968"/>
                    <a:pt x="91763" y="315166"/>
                  </a:cubicBezTo>
                  <a:cubicBezTo>
                    <a:pt x="94370" y="307694"/>
                    <a:pt x="89335" y="303118"/>
                    <a:pt x="86550" y="300628"/>
                  </a:cubicBezTo>
                  <a:cubicBezTo>
                    <a:pt x="80567" y="295299"/>
                    <a:pt x="67533" y="294256"/>
                    <a:pt x="57641" y="304219"/>
                  </a:cubicBezTo>
                  <a:cubicBezTo>
                    <a:pt x="45260" y="316731"/>
                    <a:pt x="42298" y="331328"/>
                    <a:pt x="55508" y="344998"/>
                  </a:cubicBezTo>
                  <a:cubicBezTo>
                    <a:pt x="70141" y="360058"/>
                    <a:pt x="97806" y="358900"/>
                    <a:pt x="118896" y="338742"/>
                  </a:cubicBezTo>
                  <a:cubicBezTo>
                    <a:pt x="133292" y="324956"/>
                    <a:pt x="141289" y="308274"/>
                    <a:pt x="138978" y="294198"/>
                  </a:cubicBezTo>
                  <a:cubicBezTo>
                    <a:pt x="137616" y="285857"/>
                    <a:pt x="132640" y="278385"/>
                    <a:pt x="123161" y="272997"/>
                  </a:cubicBezTo>
                  <a:cubicBezTo>
                    <a:pt x="143895" y="266916"/>
                    <a:pt x="159061" y="277748"/>
                    <a:pt x="160543" y="298021"/>
                  </a:cubicBezTo>
                  <a:cubicBezTo>
                    <a:pt x="178018" y="281455"/>
                    <a:pt x="180566" y="274677"/>
                    <a:pt x="171443" y="254810"/>
                  </a:cubicBezTo>
                  <a:cubicBezTo>
                    <a:pt x="193540" y="264251"/>
                    <a:pt x="200293" y="271550"/>
                    <a:pt x="232638" y="238822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8" name="Кривая13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2gIAAMgXAADXBQAAsxoAAAAAAAAmAAAACAAAAP//////////"/>
                </a:ext>
              </a:extLst>
            </p:cNvSpPr>
            <p:nvPr/>
          </p:nvSpPr>
          <p:spPr>
            <a:xfrm>
              <a:off x="463550" y="3865880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7" name="Кривая4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1wUAAMgXAADUCAAAsxoAAAAAAAAmAAAACAAAAP//////////"/>
                </a:ext>
              </a:extLst>
            </p:cNvSpPr>
            <p:nvPr/>
          </p:nvSpPr>
          <p:spPr>
            <a:xfrm>
              <a:off x="949325" y="3865880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6" name="Кривая9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2gIAAJoaAADXBQAAhh0AAAAAAAAmAAAACAAAAP//////////"/>
                </a:ext>
              </a:extLst>
            </p:cNvSpPr>
            <p:nvPr/>
          </p:nvSpPr>
          <p:spPr>
            <a:xfrm>
              <a:off x="463550" y="4324350"/>
              <a:ext cx="485775" cy="474980"/>
            </a:xfrm>
            <a:custGeom>
              <a:avLst/>
              <a:gdLst/>
              <a:ahLst/>
              <a:cxnLst/>
              <a:rect l="0" t="0" r="485775" b="474980"/>
              <a:pathLst>
                <a:path w="485775" h="474980">
                  <a:moveTo>
                    <a:pt x="232638" y="238822"/>
                  </a:moveTo>
                  <a:cubicBezTo>
                    <a:pt x="201833" y="206095"/>
                    <a:pt x="195020" y="213393"/>
                    <a:pt x="172983" y="222951"/>
                  </a:cubicBezTo>
                  <a:cubicBezTo>
                    <a:pt x="182106" y="203083"/>
                    <a:pt x="179559" y="196306"/>
                    <a:pt x="162082" y="179740"/>
                  </a:cubicBezTo>
                  <a:cubicBezTo>
                    <a:pt x="160661" y="200013"/>
                    <a:pt x="145495" y="210787"/>
                    <a:pt x="124761" y="204763"/>
                  </a:cubicBezTo>
                  <a:cubicBezTo>
                    <a:pt x="134180" y="199375"/>
                    <a:pt x="139216" y="191903"/>
                    <a:pt x="140578" y="183562"/>
                  </a:cubicBezTo>
                  <a:cubicBezTo>
                    <a:pt x="142888" y="169487"/>
                    <a:pt x="134891" y="152804"/>
                    <a:pt x="120436" y="139019"/>
                  </a:cubicBezTo>
                  <a:cubicBezTo>
                    <a:pt x="99346" y="118861"/>
                    <a:pt x="71681" y="117702"/>
                    <a:pt x="57049" y="132763"/>
                  </a:cubicBezTo>
                  <a:cubicBezTo>
                    <a:pt x="43838" y="146375"/>
                    <a:pt x="46800" y="161030"/>
                    <a:pt x="59181" y="173541"/>
                  </a:cubicBezTo>
                  <a:cubicBezTo>
                    <a:pt x="69015" y="183504"/>
                    <a:pt x="82048" y="182462"/>
                    <a:pt x="88091" y="177133"/>
                  </a:cubicBezTo>
                  <a:cubicBezTo>
                    <a:pt x="90875" y="174642"/>
                    <a:pt x="95911" y="170066"/>
                    <a:pt x="93304" y="162594"/>
                  </a:cubicBezTo>
                  <a:cubicBezTo>
                    <a:pt x="88861" y="149851"/>
                    <a:pt x="100293" y="150661"/>
                    <a:pt x="105626" y="161783"/>
                  </a:cubicBezTo>
                  <a:cubicBezTo>
                    <a:pt x="110247" y="171456"/>
                    <a:pt x="105389" y="181651"/>
                    <a:pt x="99524" y="186806"/>
                  </a:cubicBezTo>
                  <a:cubicBezTo>
                    <a:pt x="88032" y="196711"/>
                    <a:pt x="67771" y="200071"/>
                    <a:pt x="49762" y="182288"/>
                  </a:cubicBezTo>
                  <a:cubicBezTo>
                    <a:pt x="33944" y="166648"/>
                    <a:pt x="27250" y="144116"/>
                    <a:pt x="46918" y="123321"/>
                  </a:cubicBezTo>
                  <a:cubicBezTo>
                    <a:pt x="58648" y="110925"/>
                    <a:pt x="71444" y="105539"/>
                    <a:pt x="86669" y="106407"/>
                  </a:cubicBezTo>
                  <a:cubicBezTo>
                    <a:pt x="72866" y="92621"/>
                    <a:pt x="65579" y="83237"/>
                    <a:pt x="50888" y="83759"/>
                  </a:cubicBezTo>
                  <a:cubicBezTo>
                    <a:pt x="36018" y="84280"/>
                    <a:pt x="28613" y="84917"/>
                    <a:pt x="19075" y="73738"/>
                  </a:cubicBezTo>
                  <a:cubicBezTo>
                    <a:pt x="26184" y="65860"/>
                    <a:pt x="37618" y="65628"/>
                    <a:pt x="47807" y="66787"/>
                  </a:cubicBezTo>
                  <a:cubicBezTo>
                    <a:pt x="24111" y="55260"/>
                    <a:pt x="6161" y="30352"/>
                    <a:pt x="5983" y="4344"/>
                  </a:cubicBezTo>
                  <a:cubicBezTo>
                    <a:pt x="32582" y="4518"/>
                    <a:pt x="58056" y="22069"/>
                    <a:pt x="69666" y="45123"/>
                  </a:cubicBezTo>
                  <a:cubicBezTo>
                    <a:pt x="68482" y="35160"/>
                    <a:pt x="68719" y="23923"/>
                    <a:pt x="76776" y="17030"/>
                  </a:cubicBezTo>
                  <a:cubicBezTo>
                    <a:pt x="88208" y="26414"/>
                    <a:pt x="87558" y="33654"/>
                    <a:pt x="87024" y="48193"/>
                  </a:cubicBezTo>
                  <a:cubicBezTo>
                    <a:pt x="86491" y="62558"/>
                    <a:pt x="96088" y="69683"/>
                    <a:pt x="110187" y="83179"/>
                  </a:cubicBezTo>
                  <a:cubicBezTo>
                    <a:pt x="109299" y="68293"/>
                    <a:pt x="114749" y="55781"/>
                    <a:pt x="127486" y="44312"/>
                  </a:cubicBezTo>
                  <a:cubicBezTo>
                    <a:pt x="148753" y="25139"/>
                    <a:pt x="171798" y="31627"/>
                    <a:pt x="187793" y="47092"/>
                  </a:cubicBezTo>
                  <a:cubicBezTo>
                    <a:pt x="205921" y="64701"/>
                    <a:pt x="202544" y="84512"/>
                    <a:pt x="192414" y="95691"/>
                  </a:cubicBezTo>
                  <a:cubicBezTo>
                    <a:pt x="187201" y="101484"/>
                    <a:pt x="176715" y="106234"/>
                    <a:pt x="166822" y="101657"/>
                  </a:cubicBezTo>
                  <a:cubicBezTo>
                    <a:pt x="155388" y="96444"/>
                    <a:pt x="154559" y="85265"/>
                    <a:pt x="167651" y="89609"/>
                  </a:cubicBezTo>
                  <a:cubicBezTo>
                    <a:pt x="175293" y="92158"/>
                    <a:pt x="179974" y="87234"/>
                    <a:pt x="182520" y="84512"/>
                  </a:cubicBezTo>
                  <a:cubicBezTo>
                    <a:pt x="187971" y="78662"/>
                    <a:pt x="189037" y="65918"/>
                    <a:pt x="178848" y="56245"/>
                  </a:cubicBezTo>
                  <a:cubicBezTo>
                    <a:pt x="166111" y="44139"/>
                    <a:pt x="151123" y="41242"/>
                    <a:pt x="137142" y="54159"/>
                  </a:cubicBezTo>
                  <a:cubicBezTo>
                    <a:pt x="121740" y="68467"/>
                    <a:pt x="122924" y="95517"/>
                    <a:pt x="143540" y="116138"/>
                  </a:cubicBezTo>
                  <a:cubicBezTo>
                    <a:pt x="157639" y="130214"/>
                    <a:pt x="174701" y="138034"/>
                    <a:pt x="189096" y="135775"/>
                  </a:cubicBezTo>
                  <a:cubicBezTo>
                    <a:pt x="197627" y="134442"/>
                    <a:pt x="205269" y="129577"/>
                    <a:pt x="210779" y="120367"/>
                  </a:cubicBezTo>
                  <a:cubicBezTo>
                    <a:pt x="216999" y="140640"/>
                    <a:pt x="205921" y="155469"/>
                    <a:pt x="185187" y="156859"/>
                  </a:cubicBezTo>
                  <a:cubicBezTo>
                    <a:pt x="202129" y="173947"/>
                    <a:pt x="209060" y="176438"/>
                    <a:pt x="229380" y="167517"/>
                  </a:cubicBezTo>
                  <a:cubicBezTo>
                    <a:pt x="219606" y="189123"/>
                    <a:pt x="212141" y="195727"/>
                    <a:pt x="245612" y="227353"/>
                  </a:cubicBezTo>
                  <a:cubicBezTo>
                    <a:pt x="279083" y="197232"/>
                    <a:pt x="271619" y="190629"/>
                    <a:pt x="261844" y="169024"/>
                  </a:cubicBezTo>
                  <a:cubicBezTo>
                    <a:pt x="282164" y="177944"/>
                    <a:pt x="289095" y="175453"/>
                    <a:pt x="306038" y="158366"/>
                  </a:cubicBezTo>
                  <a:cubicBezTo>
                    <a:pt x="285363" y="156975"/>
                    <a:pt x="274285" y="142147"/>
                    <a:pt x="280446" y="121873"/>
                  </a:cubicBezTo>
                  <a:cubicBezTo>
                    <a:pt x="285955" y="131083"/>
                    <a:pt x="293597" y="135949"/>
                    <a:pt x="302128" y="137339"/>
                  </a:cubicBezTo>
                  <a:cubicBezTo>
                    <a:pt x="316524" y="139598"/>
                    <a:pt x="333585" y="131778"/>
                    <a:pt x="347684" y="117702"/>
                  </a:cubicBezTo>
                  <a:cubicBezTo>
                    <a:pt x="368300" y="97081"/>
                    <a:pt x="369485" y="70030"/>
                    <a:pt x="354082" y="55724"/>
                  </a:cubicBezTo>
                  <a:cubicBezTo>
                    <a:pt x="340161" y="42806"/>
                    <a:pt x="325172" y="45702"/>
                    <a:pt x="312376" y="57808"/>
                  </a:cubicBezTo>
                  <a:cubicBezTo>
                    <a:pt x="302187" y="67482"/>
                    <a:pt x="303254" y="80167"/>
                    <a:pt x="308704" y="86076"/>
                  </a:cubicBezTo>
                  <a:cubicBezTo>
                    <a:pt x="311251" y="88798"/>
                    <a:pt x="315931" y="93722"/>
                    <a:pt x="323573" y="91173"/>
                  </a:cubicBezTo>
                  <a:cubicBezTo>
                    <a:pt x="336606" y="86829"/>
                    <a:pt x="335777" y="98008"/>
                    <a:pt x="324402" y="103222"/>
                  </a:cubicBezTo>
                  <a:cubicBezTo>
                    <a:pt x="314509" y="107739"/>
                    <a:pt x="304083" y="102990"/>
                    <a:pt x="298810" y="97255"/>
                  </a:cubicBezTo>
                  <a:cubicBezTo>
                    <a:pt x="288680" y="86018"/>
                    <a:pt x="285244" y="66208"/>
                    <a:pt x="303431" y="48599"/>
                  </a:cubicBezTo>
                  <a:cubicBezTo>
                    <a:pt x="319426" y="33133"/>
                    <a:pt x="342471" y="26587"/>
                    <a:pt x="363738" y="45818"/>
                  </a:cubicBezTo>
                  <a:cubicBezTo>
                    <a:pt x="376416" y="57287"/>
                    <a:pt x="381925" y="69799"/>
                    <a:pt x="381037" y="84627"/>
                  </a:cubicBezTo>
                  <a:cubicBezTo>
                    <a:pt x="395195" y="71131"/>
                    <a:pt x="404733" y="64006"/>
                    <a:pt x="404200" y="49641"/>
                  </a:cubicBezTo>
                  <a:cubicBezTo>
                    <a:pt x="403667" y="35102"/>
                    <a:pt x="403015" y="27861"/>
                    <a:pt x="414449" y="18478"/>
                  </a:cubicBezTo>
                  <a:cubicBezTo>
                    <a:pt x="422505" y="25429"/>
                    <a:pt x="422742" y="36608"/>
                    <a:pt x="421557" y="46571"/>
                  </a:cubicBezTo>
                  <a:cubicBezTo>
                    <a:pt x="433169" y="23518"/>
                    <a:pt x="458643" y="5966"/>
                    <a:pt x="485241" y="5792"/>
                  </a:cubicBezTo>
                  <a:cubicBezTo>
                    <a:pt x="485064" y="31800"/>
                    <a:pt x="467113" y="56708"/>
                    <a:pt x="443536" y="68061"/>
                  </a:cubicBezTo>
                  <a:cubicBezTo>
                    <a:pt x="453725" y="66903"/>
                    <a:pt x="465159" y="67135"/>
                    <a:pt x="472268" y="75012"/>
                  </a:cubicBezTo>
                  <a:cubicBezTo>
                    <a:pt x="462671" y="86191"/>
                    <a:pt x="455265" y="85554"/>
                    <a:pt x="440455" y="85033"/>
                  </a:cubicBezTo>
                  <a:cubicBezTo>
                    <a:pt x="425764" y="84512"/>
                    <a:pt x="418477" y="93895"/>
                    <a:pt x="404674" y="107682"/>
                  </a:cubicBezTo>
                  <a:cubicBezTo>
                    <a:pt x="419899" y="106755"/>
                    <a:pt x="432695" y="112142"/>
                    <a:pt x="444424" y="124596"/>
                  </a:cubicBezTo>
                  <a:cubicBezTo>
                    <a:pt x="464033" y="145391"/>
                    <a:pt x="457398" y="167923"/>
                    <a:pt x="441581" y="183562"/>
                  </a:cubicBezTo>
                  <a:cubicBezTo>
                    <a:pt x="423572" y="201287"/>
                    <a:pt x="403311" y="197986"/>
                    <a:pt x="391878" y="188081"/>
                  </a:cubicBezTo>
                  <a:cubicBezTo>
                    <a:pt x="385954" y="182983"/>
                    <a:pt x="381096" y="172731"/>
                    <a:pt x="385776" y="163057"/>
                  </a:cubicBezTo>
                  <a:cubicBezTo>
                    <a:pt x="391107" y="151878"/>
                    <a:pt x="402541" y="151067"/>
                    <a:pt x="398098" y="163868"/>
                  </a:cubicBezTo>
                  <a:cubicBezTo>
                    <a:pt x="395491" y="171341"/>
                    <a:pt x="400527" y="175916"/>
                    <a:pt x="403311" y="178407"/>
                  </a:cubicBezTo>
                  <a:cubicBezTo>
                    <a:pt x="409294" y="183736"/>
                    <a:pt x="422327" y="184779"/>
                    <a:pt x="432221" y="174816"/>
                  </a:cubicBezTo>
                  <a:cubicBezTo>
                    <a:pt x="444602" y="162362"/>
                    <a:pt x="447564" y="147707"/>
                    <a:pt x="434353" y="134037"/>
                  </a:cubicBezTo>
                  <a:cubicBezTo>
                    <a:pt x="419721" y="118977"/>
                    <a:pt x="392056" y="120135"/>
                    <a:pt x="370966" y="140293"/>
                  </a:cubicBezTo>
                  <a:cubicBezTo>
                    <a:pt x="356570" y="154079"/>
                    <a:pt x="348573" y="170761"/>
                    <a:pt x="350883" y="184837"/>
                  </a:cubicBezTo>
                  <a:cubicBezTo>
                    <a:pt x="352246" y="193178"/>
                    <a:pt x="357222" y="200650"/>
                    <a:pt x="366701" y="206037"/>
                  </a:cubicBezTo>
                  <a:cubicBezTo>
                    <a:pt x="345966" y="212119"/>
                    <a:pt x="330800" y="201287"/>
                    <a:pt x="329379" y="181014"/>
                  </a:cubicBezTo>
                  <a:cubicBezTo>
                    <a:pt x="311902" y="197580"/>
                    <a:pt x="309356" y="204357"/>
                    <a:pt x="318478" y="224225"/>
                  </a:cubicBezTo>
                  <a:cubicBezTo>
                    <a:pt x="296382" y="214668"/>
                    <a:pt x="289628" y="207369"/>
                    <a:pt x="257283" y="240096"/>
                  </a:cubicBezTo>
                  <a:cubicBezTo>
                    <a:pt x="288088" y="272824"/>
                    <a:pt x="294901" y="265525"/>
                    <a:pt x="316938" y="255968"/>
                  </a:cubicBezTo>
                  <a:cubicBezTo>
                    <a:pt x="307815" y="275836"/>
                    <a:pt x="310362" y="282613"/>
                    <a:pt x="327839" y="299179"/>
                  </a:cubicBezTo>
                  <a:cubicBezTo>
                    <a:pt x="329260" y="278964"/>
                    <a:pt x="344426" y="268132"/>
                    <a:pt x="365219" y="274156"/>
                  </a:cubicBezTo>
                  <a:cubicBezTo>
                    <a:pt x="355800" y="279543"/>
                    <a:pt x="350764" y="287016"/>
                    <a:pt x="349402" y="295357"/>
                  </a:cubicBezTo>
                  <a:cubicBezTo>
                    <a:pt x="347092" y="309432"/>
                    <a:pt x="355089" y="326115"/>
                    <a:pt x="369544" y="339900"/>
                  </a:cubicBezTo>
                  <a:cubicBezTo>
                    <a:pt x="390634" y="360058"/>
                    <a:pt x="418299" y="361216"/>
                    <a:pt x="432932" y="346156"/>
                  </a:cubicBezTo>
                  <a:cubicBezTo>
                    <a:pt x="446143" y="332544"/>
                    <a:pt x="443180" y="317889"/>
                    <a:pt x="430799" y="305377"/>
                  </a:cubicBezTo>
                  <a:cubicBezTo>
                    <a:pt x="420906" y="295414"/>
                    <a:pt x="407932" y="296457"/>
                    <a:pt x="401889" y="301786"/>
                  </a:cubicBezTo>
                  <a:cubicBezTo>
                    <a:pt x="399105" y="304277"/>
                    <a:pt x="394070" y="308853"/>
                    <a:pt x="396676" y="316325"/>
                  </a:cubicBezTo>
                  <a:cubicBezTo>
                    <a:pt x="401119" y="329068"/>
                    <a:pt x="389686" y="328258"/>
                    <a:pt x="384354" y="317136"/>
                  </a:cubicBezTo>
                  <a:cubicBezTo>
                    <a:pt x="379734" y="307463"/>
                    <a:pt x="384591" y="297268"/>
                    <a:pt x="390456" y="292113"/>
                  </a:cubicBezTo>
                  <a:cubicBezTo>
                    <a:pt x="401949" y="282208"/>
                    <a:pt x="422209" y="278848"/>
                    <a:pt x="440218" y="296573"/>
                  </a:cubicBezTo>
                  <a:cubicBezTo>
                    <a:pt x="456036" y="312213"/>
                    <a:pt x="462730" y="334745"/>
                    <a:pt x="443062" y="355540"/>
                  </a:cubicBezTo>
                  <a:cubicBezTo>
                    <a:pt x="431332" y="367936"/>
                    <a:pt x="418536" y="373323"/>
                    <a:pt x="403311" y="372454"/>
                  </a:cubicBezTo>
                  <a:cubicBezTo>
                    <a:pt x="417114" y="386240"/>
                    <a:pt x="424401" y="395624"/>
                    <a:pt x="439093" y="395102"/>
                  </a:cubicBezTo>
                  <a:cubicBezTo>
                    <a:pt x="453962" y="394581"/>
                    <a:pt x="461367" y="393944"/>
                    <a:pt x="470905" y="405123"/>
                  </a:cubicBezTo>
                  <a:cubicBezTo>
                    <a:pt x="463796" y="413001"/>
                    <a:pt x="452363" y="413232"/>
                    <a:pt x="442173" y="412132"/>
                  </a:cubicBezTo>
                  <a:cubicBezTo>
                    <a:pt x="465751" y="423485"/>
                    <a:pt x="483701" y="448393"/>
                    <a:pt x="483879" y="474401"/>
                  </a:cubicBezTo>
                  <a:cubicBezTo>
                    <a:pt x="457280" y="474227"/>
                    <a:pt x="431806" y="456676"/>
                    <a:pt x="420195" y="433622"/>
                  </a:cubicBezTo>
                  <a:cubicBezTo>
                    <a:pt x="421380" y="443585"/>
                    <a:pt x="421143" y="454822"/>
                    <a:pt x="413086" y="461715"/>
                  </a:cubicBezTo>
                  <a:cubicBezTo>
                    <a:pt x="401652" y="452331"/>
                    <a:pt x="402304" y="445091"/>
                    <a:pt x="402837" y="430610"/>
                  </a:cubicBezTo>
                  <a:cubicBezTo>
                    <a:pt x="403370" y="416245"/>
                    <a:pt x="393774" y="409120"/>
                    <a:pt x="379674" y="395624"/>
                  </a:cubicBezTo>
                  <a:cubicBezTo>
                    <a:pt x="380563" y="410510"/>
                    <a:pt x="375113" y="423022"/>
                    <a:pt x="362376" y="434491"/>
                  </a:cubicBezTo>
                  <a:cubicBezTo>
                    <a:pt x="341109" y="453664"/>
                    <a:pt x="318063" y="447176"/>
                    <a:pt x="302069" y="431710"/>
                  </a:cubicBezTo>
                  <a:cubicBezTo>
                    <a:pt x="283941" y="414101"/>
                    <a:pt x="287318" y="394291"/>
                    <a:pt x="297507" y="383112"/>
                  </a:cubicBezTo>
                  <a:cubicBezTo>
                    <a:pt x="302721" y="377320"/>
                    <a:pt x="313206" y="372570"/>
                    <a:pt x="323099" y="377088"/>
                  </a:cubicBezTo>
                  <a:cubicBezTo>
                    <a:pt x="334533" y="382359"/>
                    <a:pt x="335362" y="393480"/>
                    <a:pt x="322270" y="389136"/>
                  </a:cubicBezTo>
                  <a:cubicBezTo>
                    <a:pt x="314628" y="386588"/>
                    <a:pt x="309948" y="391511"/>
                    <a:pt x="307400" y="394234"/>
                  </a:cubicBezTo>
                  <a:cubicBezTo>
                    <a:pt x="301950" y="400084"/>
                    <a:pt x="300884" y="412827"/>
                    <a:pt x="311073" y="422501"/>
                  </a:cubicBezTo>
                  <a:cubicBezTo>
                    <a:pt x="323810" y="434607"/>
                    <a:pt x="338798" y="437503"/>
                    <a:pt x="352779" y="424586"/>
                  </a:cubicBezTo>
                  <a:cubicBezTo>
                    <a:pt x="368182" y="410279"/>
                    <a:pt x="366997" y="383228"/>
                    <a:pt x="346381" y="362607"/>
                  </a:cubicBezTo>
                  <a:cubicBezTo>
                    <a:pt x="332281" y="348531"/>
                    <a:pt x="315220" y="340712"/>
                    <a:pt x="300825" y="342970"/>
                  </a:cubicBezTo>
                  <a:cubicBezTo>
                    <a:pt x="292294" y="344303"/>
                    <a:pt x="284652" y="349168"/>
                    <a:pt x="279142" y="358436"/>
                  </a:cubicBezTo>
                  <a:cubicBezTo>
                    <a:pt x="272922" y="338163"/>
                    <a:pt x="284000" y="323334"/>
                    <a:pt x="304734" y="321944"/>
                  </a:cubicBezTo>
                  <a:cubicBezTo>
                    <a:pt x="287792" y="304856"/>
                    <a:pt x="280860" y="302365"/>
                    <a:pt x="260540" y="311286"/>
                  </a:cubicBezTo>
                  <a:cubicBezTo>
                    <a:pt x="270316" y="289680"/>
                    <a:pt x="277780" y="283077"/>
                    <a:pt x="244309" y="251450"/>
                  </a:cubicBezTo>
                  <a:cubicBezTo>
                    <a:pt x="210838" y="281570"/>
                    <a:pt x="218302" y="288232"/>
                    <a:pt x="228077" y="309780"/>
                  </a:cubicBezTo>
                  <a:cubicBezTo>
                    <a:pt x="207757" y="300860"/>
                    <a:pt x="200826" y="303350"/>
                    <a:pt x="183883" y="320438"/>
                  </a:cubicBezTo>
                  <a:cubicBezTo>
                    <a:pt x="204558" y="321828"/>
                    <a:pt x="215636" y="336657"/>
                    <a:pt x="209475" y="356930"/>
                  </a:cubicBezTo>
                  <a:cubicBezTo>
                    <a:pt x="203966" y="347720"/>
                    <a:pt x="196324" y="342797"/>
                    <a:pt x="187793" y="341464"/>
                  </a:cubicBezTo>
                  <a:cubicBezTo>
                    <a:pt x="173398" y="339205"/>
                    <a:pt x="156336" y="347025"/>
                    <a:pt x="142237" y="361101"/>
                  </a:cubicBezTo>
                  <a:cubicBezTo>
                    <a:pt x="121621" y="381722"/>
                    <a:pt x="120436" y="408772"/>
                    <a:pt x="135839" y="423080"/>
                  </a:cubicBezTo>
                  <a:cubicBezTo>
                    <a:pt x="149760" y="435997"/>
                    <a:pt x="164748" y="433101"/>
                    <a:pt x="177544" y="420994"/>
                  </a:cubicBezTo>
                  <a:cubicBezTo>
                    <a:pt x="187734" y="411321"/>
                    <a:pt x="186668" y="398578"/>
                    <a:pt x="181217" y="392727"/>
                  </a:cubicBezTo>
                  <a:cubicBezTo>
                    <a:pt x="178670" y="390005"/>
                    <a:pt x="173990" y="385081"/>
                    <a:pt x="166348" y="387630"/>
                  </a:cubicBezTo>
                  <a:cubicBezTo>
                    <a:pt x="153315" y="391975"/>
                    <a:pt x="154145" y="380795"/>
                    <a:pt x="165519" y="375582"/>
                  </a:cubicBezTo>
                  <a:cubicBezTo>
                    <a:pt x="175412" y="371064"/>
                    <a:pt x="185838" y="375813"/>
                    <a:pt x="191111" y="381548"/>
                  </a:cubicBezTo>
                  <a:cubicBezTo>
                    <a:pt x="201241" y="392785"/>
                    <a:pt x="204677" y="412596"/>
                    <a:pt x="186490" y="430147"/>
                  </a:cubicBezTo>
                  <a:cubicBezTo>
                    <a:pt x="170495" y="445612"/>
                    <a:pt x="147450" y="452158"/>
                    <a:pt x="126183" y="432927"/>
                  </a:cubicBezTo>
                  <a:cubicBezTo>
                    <a:pt x="113504" y="421458"/>
                    <a:pt x="107996" y="408946"/>
                    <a:pt x="108884" y="394118"/>
                  </a:cubicBezTo>
                  <a:cubicBezTo>
                    <a:pt x="94785" y="407614"/>
                    <a:pt x="85188" y="414739"/>
                    <a:pt x="85721" y="429104"/>
                  </a:cubicBezTo>
                  <a:cubicBezTo>
                    <a:pt x="86253" y="443643"/>
                    <a:pt x="86906" y="450883"/>
                    <a:pt x="75473" y="460268"/>
                  </a:cubicBezTo>
                  <a:cubicBezTo>
                    <a:pt x="67416" y="453317"/>
                    <a:pt x="67179" y="442137"/>
                    <a:pt x="68364" y="432174"/>
                  </a:cubicBezTo>
                  <a:cubicBezTo>
                    <a:pt x="56516" y="455517"/>
                    <a:pt x="31042" y="473069"/>
                    <a:pt x="4443" y="473243"/>
                  </a:cubicBezTo>
                  <a:cubicBezTo>
                    <a:pt x="4621" y="447234"/>
                    <a:pt x="22570" y="422327"/>
                    <a:pt x="46148" y="410974"/>
                  </a:cubicBezTo>
                  <a:cubicBezTo>
                    <a:pt x="35959" y="412132"/>
                    <a:pt x="24466" y="411900"/>
                    <a:pt x="17417" y="404023"/>
                  </a:cubicBezTo>
                  <a:cubicBezTo>
                    <a:pt x="27013" y="392844"/>
                    <a:pt x="34418" y="393480"/>
                    <a:pt x="49288" y="394001"/>
                  </a:cubicBezTo>
                  <a:cubicBezTo>
                    <a:pt x="63980" y="394523"/>
                    <a:pt x="71266" y="385139"/>
                    <a:pt x="85069" y="371353"/>
                  </a:cubicBezTo>
                  <a:cubicBezTo>
                    <a:pt x="69844" y="372222"/>
                    <a:pt x="57049" y="366893"/>
                    <a:pt x="45378" y="354439"/>
                  </a:cubicBezTo>
                  <a:cubicBezTo>
                    <a:pt x="25769" y="333644"/>
                    <a:pt x="32404" y="311112"/>
                    <a:pt x="48222" y="295472"/>
                  </a:cubicBezTo>
                  <a:cubicBezTo>
                    <a:pt x="66231" y="277748"/>
                    <a:pt x="86491" y="281049"/>
                    <a:pt x="97984" y="290954"/>
                  </a:cubicBezTo>
                  <a:cubicBezTo>
                    <a:pt x="103908" y="296052"/>
                    <a:pt x="108766" y="306304"/>
                    <a:pt x="104086" y="315978"/>
                  </a:cubicBezTo>
                  <a:cubicBezTo>
                    <a:pt x="98754" y="327157"/>
                    <a:pt x="87321" y="327968"/>
                    <a:pt x="91763" y="315166"/>
                  </a:cubicBezTo>
                  <a:cubicBezTo>
                    <a:pt x="94370" y="307694"/>
                    <a:pt x="89335" y="303118"/>
                    <a:pt x="86550" y="300628"/>
                  </a:cubicBezTo>
                  <a:cubicBezTo>
                    <a:pt x="80567" y="295299"/>
                    <a:pt x="67533" y="294256"/>
                    <a:pt x="57641" y="304219"/>
                  </a:cubicBezTo>
                  <a:cubicBezTo>
                    <a:pt x="45260" y="316731"/>
                    <a:pt x="42298" y="331328"/>
                    <a:pt x="55508" y="344998"/>
                  </a:cubicBezTo>
                  <a:cubicBezTo>
                    <a:pt x="70141" y="360058"/>
                    <a:pt x="97806" y="358900"/>
                    <a:pt x="118896" y="338742"/>
                  </a:cubicBezTo>
                  <a:cubicBezTo>
                    <a:pt x="133292" y="324956"/>
                    <a:pt x="141289" y="308274"/>
                    <a:pt x="138978" y="294198"/>
                  </a:cubicBezTo>
                  <a:cubicBezTo>
                    <a:pt x="137616" y="285857"/>
                    <a:pt x="132640" y="278385"/>
                    <a:pt x="123161" y="272997"/>
                  </a:cubicBezTo>
                  <a:cubicBezTo>
                    <a:pt x="143895" y="266916"/>
                    <a:pt x="159061" y="277748"/>
                    <a:pt x="160543" y="298021"/>
                  </a:cubicBezTo>
                  <a:cubicBezTo>
                    <a:pt x="178018" y="281455"/>
                    <a:pt x="180566" y="274677"/>
                    <a:pt x="171443" y="254810"/>
                  </a:cubicBezTo>
                  <a:cubicBezTo>
                    <a:pt x="193540" y="264251"/>
                    <a:pt x="200293" y="271550"/>
                    <a:pt x="232638" y="238822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5" name="Кривая3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1wUAAJoaAADUCAAAhh0AAAAAAAAmAAAACAAAAP//////////"/>
                </a:ext>
              </a:extLst>
            </p:cNvSpPr>
            <p:nvPr/>
          </p:nvSpPr>
          <p:spPr>
            <a:xfrm>
              <a:off x="949325" y="4324350"/>
              <a:ext cx="485775" cy="474980"/>
            </a:xfrm>
            <a:custGeom>
              <a:avLst/>
              <a:gdLst/>
              <a:ahLst/>
              <a:cxnLst/>
              <a:rect l="0" t="0" r="485775" b="474980"/>
              <a:pathLst>
                <a:path w="485775" h="474980">
                  <a:moveTo>
                    <a:pt x="232638" y="238822"/>
                  </a:moveTo>
                  <a:cubicBezTo>
                    <a:pt x="201833" y="206095"/>
                    <a:pt x="195020" y="213393"/>
                    <a:pt x="172983" y="222951"/>
                  </a:cubicBezTo>
                  <a:cubicBezTo>
                    <a:pt x="182106" y="203083"/>
                    <a:pt x="179559" y="196306"/>
                    <a:pt x="162082" y="179740"/>
                  </a:cubicBezTo>
                  <a:cubicBezTo>
                    <a:pt x="160661" y="200013"/>
                    <a:pt x="145495" y="210787"/>
                    <a:pt x="124761" y="204763"/>
                  </a:cubicBezTo>
                  <a:cubicBezTo>
                    <a:pt x="134180" y="199375"/>
                    <a:pt x="139216" y="191903"/>
                    <a:pt x="140578" y="183562"/>
                  </a:cubicBezTo>
                  <a:cubicBezTo>
                    <a:pt x="142888" y="169487"/>
                    <a:pt x="134891" y="152804"/>
                    <a:pt x="120436" y="139019"/>
                  </a:cubicBezTo>
                  <a:cubicBezTo>
                    <a:pt x="99346" y="118861"/>
                    <a:pt x="71681" y="117702"/>
                    <a:pt x="57049" y="132763"/>
                  </a:cubicBezTo>
                  <a:cubicBezTo>
                    <a:pt x="43838" y="146375"/>
                    <a:pt x="46800" y="161030"/>
                    <a:pt x="59181" y="173541"/>
                  </a:cubicBezTo>
                  <a:cubicBezTo>
                    <a:pt x="69015" y="183504"/>
                    <a:pt x="82048" y="182462"/>
                    <a:pt x="88091" y="177133"/>
                  </a:cubicBezTo>
                  <a:cubicBezTo>
                    <a:pt x="90875" y="174642"/>
                    <a:pt x="95911" y="170066"/>
                    <a:pt x="93304" y="162594"/>
                  </a:cubicBezTo>
                  <a:cubicBezTo>
                    <a:pt x="88861" y="149851"/>
                    <a:pt x="100293" y="150661"/>
                    <a:pt x="105626" y="161783"/>
                  </a:cubicBezTo>
                  <a:cubicBezTo>
                    <a:pt x="110247" y="171456"/>
                    <a:pt x="105389" y="181651"/>
                    <a:pt x="99524" y="186806"/>
                  </a:cubicBezTo>
                  <a:cubicBezTo>
                    <a:pt x="88032" y="196711"/>
                    <a:pt x="67771" y="200071"/>
                    <a:pt x="49762" y="182288"/>
                  </a:cubicBezTo>
                  <a:cubicBezTo>
                    <a:pt x="33944" y="166648"/>
                    <a:pt x="27250" y="144116"/>
                    <a:pt x="46918" y="123321"/>
                  </a:cubicBezTo>
                  <a:cubicBezTo>
                    <a:pt x="58648" y="110925"/>
                    <a:pt x="71444" y="105539"/>
                    <a:pt x="86669" y="106407"/>
                  </a:cubicBezTo>
                  <a:cubicBezTo>
                    <a:pt x="72866" y="92621"/>
                    <a:pt x="65579" y="83237"/>
                    <a:pt x="50888" y="83759"/>
                  </a:cubicBezTo>
                  <a:cubicBezTo>
                    <a:pt x="36018" y="84280"/>
                    <a:pt x="28613" y="84917"/>
                    <a:pt x="19075" y="73738"/>
                  </a:cubicBezTo>
                  <a:cubicBezTo>
                    <a:pt x="26184" y="65860"/>
                    <a:pt x="37618" y="65628"/>
                    <a:pt x="47807" y="66787"/>
                  </a:cubicBezTo>
                  <a:cubicBezTo>
                    <a:pt x="24111" y="55260"/>
                    <a:pt x="6161" y="30352"/>
                    <a:pt x="5983" y="4344"/>
                  </a:cubicBezTo>
                  <a:cubicBezTo>
                    <a:pt x="32582" y="4518"/>
                    <a:pt x="58056" y="22069"/>
                    <a:pt x="69666" y="45123"/>
                  </a:cubicBezTo>
                  <a:cubicBezTo>
                    <a:pt x="68482" y="35160"/>
                    <a:pt x="68719" y="23923"/>
                    <a:pt x="76776" y="17030"/>
                  </a:cubicBezTo>
                  <a:cubicBezTo>
                    <a:pt x="88208" y="26414"/>
                    <a:pt x="87558" y="33654"/>
                    <a:pt x="87024" y="48193"/>
                  </a:cubicBezTo>
                  <a:cubicBezTo>
                    <a:pt x="86491" y="62558"/>
                    <a:pt x="96088" y="69683"/>
                    <a:pt x="110187" y="83179"/>
                  </a:cubicBezTo>
                  <a:cubicBezTo>
                    <a:pt x="109299" y="68293"/>
                    <a:pt x="114749" y="55781"/>
                    <a:pt x="127486" y="44312"/>
                  </a:cubicBezTo>
                  <a:cubicBezTo>
                    <a:pt x="148753" y="25139"/>
                    <a:pt x="171798" y="31627"/>
                    <a:pt x="187793" y="47092"/>
                  </a:cubicBezTo>
                  <a:cubicBezTo>
                    <a:pt x="205921" y="64701"/>
                    <a:pt x="202544" y="84512"/>
                    <a:pt x="192414" y="95691"/>
                  </a:cubicBezTo>
                  <a:cubicBezTo>
                    <a:pt x="187201" y="101484"/>
                    <a:pt x="176715" y="106234"/>
                    <a:pt x="166822" y="101657"/>
                  </a:cubicBezTo>
                  <a:cubicBezTo>
                    <a:pt x="155388" y="96444"/>
                    <a:pt x="154559" y="85265"/>
                    <a:pt x="167651" y="89609"/>
                  </a:cubicBezTo>
                  <a:cubicBezTo>
                    <a:pt x="175293" y="92158"/>
                    <a:pt x="179974" y="87234"/>
                    <a:pt x="182520" y="84512"/>
                  </a:cubicBezTo>
                  <a:cubicBezTo>
                    <a:pt x="187971" y="78662"/>
                    <a:pt x="189037" y="65918"/>
                    <a:pt x="178848" y="56245"/>
                  </a:cubicBezTo>
                  <a:cubicBezTo>
                    <a:pt x="166111" y="44139"/>
                    <a:pt x="151123" y="41242"/>
                    <a:pt x="137142" y="54159"/>
                  </a:cubicBezTo>
                  <a:cubicBezTo>
                    <a:pt x="121740" y="68467"/>
                    <a:pt x="122924" y="95517"/>
                    <a:pt x="143540" y="116138"/>
                  </a:cubicBezTo>
                  <a:cubicBezTo>
                    <a:pt x="157639" y="130214"/>
                    <a:pt x="174701" y="138034"/>
                    <a:pt x="189096" y="135775"/>
                  </a:cubicBezTo>
                  <a:cubicBezTo>
                    <a:pt x="197627" y="134442"/>
                    <a:pt x="205269" y="129577"/>
                    <a:pt x="210779" y="120367"/>
                  </a:cubicBezTo>
                  <a:cubicBezTo>
                    <a:pt x="216999" y="140640"/>
                    <a:pt x="205921" y="155469"/>
                    <a:pt x="185187" y="156859"/>
                  </a:cubicBezTo>
                  <a:cubicBezTo>
                    <a:pt x="202129" y="173947"/>
                    <a:pt x="209060" y="176438"/>
                    <a:pt x="229380" y="167517"/>
                  </a:cubicBezTo>
                  <a:cubicBezTo>
                    <a:pt x="219606" y="189123"/>
                    <a:pt x="212141" y="195727"/>
                    <a:pt x="245612" y="227353"/>
                  </a:cubicBezTo>
                  <a:cubicBezTo>
                    <a:pt x="279083" y="197232"/>
                    <a:pt x="271619" y="190629"/>
                    <a:pt x="261844" y="169024"/>
                  </a:cubicBezTo>
                  <a:cubicBezTo>
                    <a:pt x="282164" y="177944"/>
                    <a:pt x="289095" y="175453"/>
                    <a:pt x="306038" y="158366"/>
                  </a:cubicBezTo>
                  <a:cubicBezTo>
                    <a:pt x="285363" y="156975"/>
                    <a:pt x="274285" y="142147"/>
                    <a:pt x="280446" y="121873"/>
                  </a:cubicBezTo>
                  <a:cubicBezTo>
                    <a:pt x="285955" y="131083"/>
                    <a:pt x="293597" y="135949"/>
                    <a:pt x="302128" y="137339"/>
                  </a:cubicBezTo>
                  <a:cubicBezTo>
                    <a:pt x="316524" y="139598"/>
                    <a:pt x="333585" y="131778"/>
                    <a:pt x="347684" y="117702"/>
                  </a:cubicBezTo>
                  <a:cubicBezTo>
                    <a:pt x="368300" y="97081"/>
                    <a:pt x="369485" y="70030"/>
                    <a:pt x="354082" y="55724"/>
                  </a:cubicBezTo>
                  <a:cubicBezTo>
                    <a:pt x="340161" y="42806"/>
                    <a:pt x="325172" y="45702"/>
                    <a:pt x="312376" y="57808"/>
                  </a:cubicBezTo>
                  <a:cubicBezTo>
                    <a:pt x="302187" y="67482"/>
                    <a:pt x="303254" y="80167"/>
                    <a:pt x="308704" y="86076"/>
                  </a:cubicBezTo>
                  <a:cubicBezTo>
                    <a:pt x="311251" y="88798"/>
                    <a:pt x="315931" y="93722"/>
                    <a:pt x="323573" y="91173"/>
                  </a:cubicBezTo>
                  <a:cubicBezTo>
                    <a:pt x="336606" y="86829"/>
                    <a:pt x="335777" y="98008"/>
                    <a:pt x="324402" y="103222"/>
                  </a:cubicBezTo>
                  <a:cubicBezTo>
                    <a:pt x="314509" y="107739"/>
                    <a:pt x="304083" y="102990"/>
                    <a:pt x="298810" y="97255"/>
                  </a:cubicBezTo>
                  <a:cubicBezTo>
                    <a:pt x="288680" y="86018"/>
                    <a:pt x="285244" y="66208"/>
                    <a:pt x="303431" y="48599"/>
                  </a:cubicBezTo>
                  <a:cubicBezTo>
                    <a:pt x="319426" y="33133"/>
                    <a:pt x="342471" y="26587"/>
                    <a:pt x="363738" y="45818"/>
                  </a:cubicBezTo>
                  <a:cubicBezTo>
                    <a:pt x="376416" y="57287"/>
                    <a:pt x="381925" y="69799"/>
                    <a:pt x="381037" y="84627"/>
                  </a:cubicBezTo>
                  <a:cubicBezTo>
                    <a:pt x="395195" y="71131"/>
                    <a:pt x="404733" y="64006"/>
                    <a:pt x="404200" y="49641"/>
                  </a:cubicBezTo>
                  <a:cubicBezTo>
                    <a:pt x="403667" y="35102"/>
                    <a:pt x="403015" y="27861"/>
                    <a:pt x="414449" y="18478"/>
                  </a:cubicBezTo>
                  <a:cubicBezTo>
                    <a:pt x="422505" y="25429"/>
                    <a:pt x="422742" y="36608"/>
                    <a:pt x="421557" y="46571"/>
                  </a:cubicBezTo>
                  <a:cubicBezTo>
                    <a:pt x="433169" y="23518"/>
                    <a:pt x="458643" y="5966"/>
                    <a:pt x="485241" y="5792"/>
                  </a:cubicBezTo>
                  <a:cubicBezTo>
                    <a:pt x="485064" y="31800"/>
                    <a:pt x="467113" y="56708"/>
                    <a:pt x="443536" y="68061"/>
                  </a:cubicBezTo>
                  <a:cubicBezTo>
                    <a:pt x="453725" y="66903"/>
                    <a:pt x="465159" y="67135"/>
                    <a:pt x="472268" y="75012"/>
                  </a:cubicBezTo>
                  <a:cubicBezTo>
                    <a:pt x="462671" y="86191"/>
                    <a:pt x="455265" y="85554"/>
                    <a:pt x="440455" y="85033"/>
                  </a:cubicBezTo>
                  <a:cubicBezTo>
                    <a:pt x="425764" y="84512"/>
                    <a:pt x="418477" y="93895"/>
                    <a:pt x="404674" y="107682"/>
                  </a:cubicBezTo>
                  <a:cubicBezTo>
                    <a:pt x="419899" y="106755"/>
                    <a:pt x="432695" y="112142"/>
                    <a:pt x="444424" y="124596"/>
                  </a:cubicBezTo>
                  <a:cubicBezTo>
                    <a:pt x="464033" y="145391"/>
                    <a:pt x="457398" y="167923"/>
                    <a:pt x="441581" y="183562"/>
                  </a:cubicBezTo>
                  <a:cubicBezTo>
                    <a:pt x="423572" y="201287"/>
                    <a:pt x="403311" y="197986"/>
                    <a:pt x="391878" y="188081"/>
                  </a:cubicBezTo>
                  <a:cubicBezTo>
                    <a:pt x="385954" y="182983"/>
                    <a:pt x="381096" y="172731"/>
                    <a:pt x="385776" y="163057"/>
                  </a:cubicBezTo>
                  <a:cubicBezTo>
                    <a:pt x="391107" y="151878"/>
                    <a:pt x="402541" y="151067"/>
                    <a:pt x="398098" y="163868"/>
                  </a:cubicBezTo>
                  <a:cubicBezTo>
                    <a:pt x="395491" y="171341"/>
                    <a:pt x="400527" y="175916"/>
                    <a:pt x="403311" y="178407"/>
                  </a:cubicBezTo>
                  <a:cubicBezTo>
                    <a:pt x="409294" y="183736"/>
                    <a:pt x="422327" y="184779"/>
                    <a:pt x="432221" y="174816"/>
                  </a:cubicBezTo>
                  <a:cubicBezTo>
                    <a:pt x="444602" y="162362"/>
                    <a:pt x="447564" y="147707"/>
                    <a:pt x="434353" y="134037"/>
                  </a:cubicBezTo>
                  <a:cubicBezTo>
                    <a:pt x="419721" y="118977"/>
                    <a:pt x="392056" y="120135"/>
                    <a:pt x="370966" y="140293"/>
                  </a:cubicBezTo>
                  <a:cubicBezTo>
                    <a:pt x="356570" y="154079"/>
                    <a:pt x="348573" y="170761"/>
                    <a:pt x="350883" y="184837"/>
                  </a:cubicBezTo>
                  <a:cubicBezTo>
                    <a:pt x="352246" y="193178"/>
                    <a:pt x="357222" y="200650"/>
                    <a:pt x="366701" y="206037"/>
                  </a:cubicBezTo>
                  <a:cubicBezTo>
                    <a:pt x="345966" y="212119"/>
                    <a:pt x="330800" y="201287"/>
                    <a:pt x="329379" y="181014"/>
                  </a:cubicBezTo>
                  <a:cubicBezTo>
                    <a:pt x="311902" y="197580"/>
                    <a:pt x="309356" y="204357"/>
                    <a:pt x="318478" y="224225"/>
                  </a:cubicBezTo>
                  <a:cubicBezTo>
                    <a:pt x="296382" y="214668"/>
                    <a:pt x="289628" y="207369"/>
                    <a:pt x="257283" y="240096"/>
                  </a:cubicBezTo>
                  <a:cubicBezTo>
                    <a:pt x="288088" y="272824"/>
                    <a:pt x="294901" y="265525"/>
                    <a:pt x="316938" y="255968"/>
                  </a:cubicBezTo>
                  <a:cubicBezTo>
                    <a:pt x="307815" y="275836"/>
                    <a:pt x="310362" y="282613"/>
                    <a:pt x="327839" y="299179"/>
                  </a:cubicBezTo>
                  <a:cubicBezTo>
                    <a:pt x="329260" y="278964"/>
                    <a:pt x="344426" y="268132"/>
                    <a:pt x="365219" y="274156"/>
                  </a:cubicBezTo>
                  <a:cubicBezTo>
                    <a:pt x="355800" y="279543"/>
                    <a:pt x="350764" y="287016"/>
                    <a:pt x="349402" y="295357"/>
                  </a:cubicBezTo>
                  <a:cubicBezTo>
                    <a:pt x="347092" y="309432"/>
                    <a:pt x="355089" y="326115"/>
                    <a:pt x="369544" y="339900"/>
                  </a:cubicBezTo>
                  <a:cubicBezTo>
                    <a:pt x="390634" y="360058"/>
                    <a:pt x="418299" y="361216"/>
                    <a:pt x="432932" y="346156"/>
                  </a:cubicBezTo>
                  <a:cubicBezTo>
                    <a:pt x="446143" y="332544"/>
                    <a:pt x="443180" y="317889"/>
                    <a:pt x="430799" y="305377"/>
                  </a:cubicBezTo>
                  <a:cubicBezTo>
                    <a:pt x="420906" y="295414"/>
                    <a:pt x="407932" y="296457"/>
                    <a:pt x="401889" y="301786"/>
                  </a:cubicBezTo>
                  <a:cubicBezTo>
                    <a:pt x="399105" y="304277"/>
                    <a:pt x="394070" y="308853"/>
                    <a:pt x="396676" y="316325"/>
                  </a:cubicBezTo>
                  <a:cubicBezTo>
                    <a:pt x="401119" y="329068"/>
                    <a:pt x="389686" y="328258"/>
                    <a:pt x="384354" y="317136"/>
                  </a:cubicBezTo>
                  <a:cubicBezTo>
                    <a:pt x="379734" y="307463"/>
                    <a:pt x="384591" y="297268"/>
                    <a:pt x="390456" y="292113"/>
                  </a:cubicBezTo>
                  <a:cubicBezTo>
                    <a:pt x="401949" y="282208"/>
                    <a:pt x="422209" y="278848"/>
                    <a:pt x="440218" y="296573"/>
                  </a:cubicBezTo>
                  <a:cubicBezTo>
                    <a:pt x="456036" y="312213"/>
                    <a:pt x="462730" y="334745"/>
                    <a:pt x="443062" y="355540"/>
                  </a:cubicBezTo>
                  <a:cubicBezTo>
                    <a:pt x="431332" y="367936"/>
                    <a:pt x="418536" y="373323"/>
                    <a:pt x="403311" y="372454"/>
                  </a:cubicBezTo>
                  <a:cubicBezTo>
                    <a:pt x="417114" y="386240"/>
                    <a:pt x="424401" y="395624"/>
                    <a:pt x="439093" y="395102"/>
                  </a:cubicBezTo>
                  <a:cubicBezTo>
                    <a:pt x="453962" y="394581"/>
                    <a:pt x="461367" y="393944"/>
                    <a:pt x="470905" y="405123"/>
                  </a:cubicBezTo>
                  <a:cubicBezTo>
                    <a:pt x="463796" y="413001"/>
                    <a:pt x="452363" y="413232"/>
                    <a:pt x="442173" y="412132"/>
                  </a:cubicBezTo>
                  <a:cubicBezTo>
                    <a:pt x="465751" y="423485"/>
                    <a:pt x="483701" y="448393"/>
                    <a:pt x="483879" y="474401"/>
                  </a:cubicBezTo>
                  <a:cubicBezTo>
                    <a:pt x="457280" y="474227"/>
                    <a:pt x="431806" y="456676"/>
                    <a:pt x="420195" y="433622"/>
                  </a:cubicBezTo>
                  <a:cubicBezTo>
                    <a:pt x="421380" y="443585"/>
                    <a:pt x="421143" y="454822"/>
                    <a:pt x="413086" y="461715"/>
                  </a:cubicBezTo>
                  <a:cubicBezTo>
                    <a:pt x="401652" y="452331"/>
                    <a:pt x="402304" y="445091"/>
                    <a:pt x="402837" y="430610"/>
                  </a:cubicBezTo>
                  <a:cubicBezTo>
                    <a:pt x="403370" y="416245"/>
                    <a:pt x="393774" y="409120"/>
                    <a:pt x="379674" y="395624"/>
                  </a:cubicBezTo>
                  <a:cubicBezTo>
                    <a:pt x="380563" y="410510"/>
                    <a:pt x="375113" y="423022"/>
                    <a:pt x="362376" y="434491"/>
                  </a:cubicBezTo>
                  <a:cubicBezTo>
                    <a:pt x="341109" y="453664"/>
                    <a:pt x="318063" y="447176"/>
                    <a:pt x="302069" y="431710"/>
                  </a:cubicBezTo>
                  <a:cubicBezTo>
                    <a:pt x="283941" y="414101"/>
                    <a:pt x="287318" y="394291"/>
                    <a:pt x="297507" y="383112"/>
                  </a:cubicBezTo>
                  <a:cubicBezTo>
                    <a:pt x="302721" y="377320"/>
                    <a:pt x="313206" y="372570"/>
                    <a:pt x="323099" y="377088"/>
                  </a:cubicBezTo>
                  <a:cubicBezTo>
                    <a:pt x="334533" y="382359"/>
                    <a:pt x="335362" y="393480"/>
                    <a:pt x="322270" y="389136"/>
                  </a:cubicBezTo>
                  <a:cubicBezTo>
                    <a:pt x="314628" y="386588"/>
                    <a:pt x="309948" y="391511"/>
                    <a:pt x="307400" y="394234"/>
                  </a:cubicBezTo>
                  <a:cubicBezTo>
                    <a:pt x="301950" y="400084"/>
                    <a:pt x="300884" y="412827"/>
                    <a:pt x="311073" y="422501"/>
                  </a:cubicBezTo>
                  <a:cubicBezTo>
                    <a:pt x="323810" y="434607"/>
                    <a:pt x="338798" y="437503"/>
                    <a:pt x="352779" y="424586"/>
                  </a:cubicBezTo>
                  <a:cubicBezTo>
                    <a:pt x="368182" y="410279"/>
                    <a:pt x="366997" y="383228"/>
                    <a:pt x="346381" y="362607"/>
                  </a:cubicBezTo>
                  <a:cubicBezTo>
                    <a:pt x="332281" y="348531"/>
                    <a:pt x="315220" y="340712"/>
                    <a:pt x="300825" y="342970"/>
                  </a:cubicBezTo>
                  <a:cubicBezTo>
                    <a:pt x="292294" y="344303"/>
                    <a:pt x="284652" y="349168"/>
                    <a:pt x="279142" y="358436"/>
                  </a:cubicBezTo>
                  <a:cubicBezTo>
                    <a:pt x="272922" y="338163"/>
                    <a:pt x="284000" y="323334"/>
                    <a:pt x="304734" y="321944"/>
                  </a:cubicBezTo>
                  <a:cubicBezTo>
                    <a:pt x="287792" y="304856"/>
                    <a:pt x="280860" y="302365"/>
                    <a:pt x="260540" y="311286"/>
                  </a:cubicBezTo>
                  <a:cubicBezTo>
                    <a:pt x="270316" y="289680"/>
                    <a:pt x="277780" y="283077"/>
                    <a:pt x="244309" y="251450"/>
                  </a:cubicBezTo>
                  <a:cubicBezTo>
                    <a:pt x="210838" y="281570"/>
                    <a:pt x="218302" y="288232"/>
                    <a:pt x="228077" y="309780"/>
                  </a:cubicBezTo>
                  <a:cubicBezTo>
                    <a:pt x="207757" y="300860"/>
                    <a:pt x="200826" y="303350"/>
                    <a:pt x="183883" y="320438"/>
                  </a:cubicBezTo>
                  <a:cubicBezTo>
                    <a:pt x="204558" y="321828"/>
                    <a:pt x="215636" y="336657"/>
                    <a:pt x="209475" y="356930"/>
                  </a:cubicBezTo>
                  <a:cubicBezTo>
                    <a:pt x="203966" y="347720"/>
                    <a:pt x="196324" y="342797"/>
                    <a:pt x="187793" y="341464"/>
                  </a:cubicBezTo>
                  <a:cubicBezTo>
                    <a:pt x="173398" y="339205"/>
                    <a:pt x="156336" y="347025"/>
                    <a:pt x="142237" y="361101"/>
                  </a:cubicBezTo>
                  <a:cubicBezTo>
                    <a:pt x="121621" y="381722"/>
                    <a:pt x="120436" y="408772"/>
                    <a:pt x="135839" y="423080"/>
                  </a:cubicBezTo>
                  <a:cubicBezTo>
                    <a:pt x="149760" y="435997"/>
                    <a:pt x="164748" y="433101"/>
                    <a:pt x="177544" y="420994"/>
                  </a:cubicBezTo>
                  <a:cubicBezTo>
                    <a:pt x="187734" y="411321"/>
                    <a:pt x="186668" y="398578"/>
                    <a:pt x="181217" y="392727"/>
                  </a:cubicBezTo>
                  <a:cubicBezTo>
                    <a:pt x="178670" y="390005"/>
                    <a:pt x="173990" y="385081"/>
                    <a:pt x="166348" y="387630"/>
                  </a:cubicBezTo>
                  <a:cubicBezTo>
                    <a:pt x="153315" y="391975"/>
                    <a:pt x="154145" y="380795"/>
                    <a:pt x="165519" y="375582"/>
                  </a:cubicBezTo>
                  <a:cubicBezTo>
                    <a:pt x="175412" y="371064"/>
                    <a:pt x="185838" y="375813"/>
                    <a:pt x="191111" y="381548"/>
                  </a:cubicBezTo>
                  <a:cubicBezTo>
                    <a:pt x="201241" y="392785"/>
                    <a:pt x="204677" y="412596"/>
                    <a:pt x="186490" y="430147"/>
                  </a:cubicBezTo>
                  <a:cubicBezTo>
                    <a:pt x="170495" y="445612"/>
                    <a:pt x="147450" y="452158"/>
                    <a:pt x="126183" y="432927"/>
                  </a:cubicBezTo>
                  <a:cubicBezTo>
                    <a:pt x="113504" y="421458"/>
                    <a:pt x="107996" y="408946"/>
                    <a:pt x="108884" y="394118"/>
                  </a:cubicBezTo>
                  <a:cubicBezTo>
                    <a:pt x="94785" y="407614"/>
                    <a:pt x="85188" y="414739"/>
                    <a:pt x="85721" y="429104"/>
                  </a:cubicBezTo>
                  <a:cubicBezTo>
                    <a:pt x="86253" y="443643"/>
                    <a:pt x="86906" y="450883"/>
                    <a:pt x="75473" y="460268"/>
                  </a:cubicBezTo>
                  <a:cubicBezTo>
                    <a:pt x="67416" y="453317"/>
                    <a:pt x="67179" y="442137"/>
                    <a:pt x="68364" y="432174"/>
                  </a:cubicBezTo>
                  <a:cubicBezTo>
                    <a:pt x="56516" y="455517"/>
                    <a:pt x="31042" y="473069"/>
                    <a:pt x="4443" y="473243"/>
                  </a:cubicBezTo>
                  <a:cubicBezTo>
                    <a:pt x="4621" y="447234"/>
                    <a:pt x="22570" y="422327"/>
                    <a:pt x="46148" y="410974"/>
                  </a:cubicBezTo>
                  <a:cubicBezTo>
                    <a:pt x="35959" y="412132"/>
                    <a:pt x="24466" y="411900"/>
                    <a:pt x="17417" y="404023"/>
                  </a:cubicBezTo>
                  <a:cubicBezTo>
                    <a:pt x="27013" y="392844"/>
                    <a:pt x="34418" y="393480"/>
                    <a:pt x="49288" y="394001"/>
                  </a:cubicBezTo>
                  <a:cubicBezTo>
                    <a:pt x="63980" y="394523"/>
                    <a:pt x="71266" y="385139"/>
                    <a:pt x="85069" y="371353"/>
                  </a:cubicBezTo>
                  <a:cubicBezTo>
                    <a:pt x="69844" y="372222"/>
                    <a:pt x="57049" y="366893"/>
                    <a:pt x="45378" y="354439"/>
                  </a:cubicBezTo>
                  <a:cubicBezTo>
                    <a:pt x="25769" y="333644"/>
                    <a:pt x="32404" y="311112"/>
                    <a:pt x="48222" y="295472"/>
                  </a:cubicBezTo>
                  <a:cubicBezTo>
                    <a:pt x="66231" y="277748"/>
                    <a:pt x="86491" y="281049"/>
                    <a:pt x="97984" y="290954"/>
                  </a:cubicBezTo>
                  <a:cubicBezTo>
                    <a:pt x="103908" y="296052"/>
                    <a:pt x="108766" y="306304"/>
                    <a:pt x="104086" y="315978"/>
                  </a:cubicBezTo>
                  <a:cubicBezTo>
                    <a:pt x="98754" y="327157"/>
                    <a:pt x="87321" y="327968"/>
                    <a:pt x="91763" y="315166"/>
                  </a:cubicBezTo>
                  <a:cubicBezTo>
                    <a:pt x="94370" y="307694"/>
                    <a:pt x="89335" y="303118"/>
                    <a:pt x="86550" y="300628"/>
                  </a:cubicBezTo>
                  <a:cubicBezTo>
                    <a:pt x="80567" y="295299"/>
                    <a:pt x="67533" y="294256"/>
                    <a:pt x="57641" y="304219"/>
                  </a:cubicBezTo>
                  <a:cubicBezTo>
                    <a:pt x="45260" y="316731"/>
                    <a:pt x="42298" y="331328"/>
                    <a:pt x="55508" y="344998"/>
                  </a:cubicBezTo>
                  <a:cubicBezTo>
                    <a:pt x="70141" y="360058"/>
                    <a:pt x="97806" y="358900"/>
                    <a:pt x="118896" y="338742"/>
                  </a:cubicBezTo>
                  <a:cubicBezTo>
                    <a:pt x="133292" y="324956"/>
                    <a:pt x="141289" y="308274"/>
                    <a:pt x="138978" y="294198"/>
                  </a:cubicBezTo>
                  <a:cubicBezTo>
                    <a:pt x="137616" y="285857"/>
                    <a:pt x="132640" y="278385"/>
                    <a:pt x="123161" y="272997"/>
                  </a:cubicBezTo>
                  <a:cubicBezTo>
                    <a:pt x="143895" y="266916"/>
                    <a:pt x="159061" y="277748"/>
                    <a:pt x="160543" y="298021"/>
                  </a:cubicBezTo>
                  <a:cubicBezTo>
                    <a:pt x="178018" y="281455"/>
                    <a:pt x="180566" y="274677"/>
                    <a:pt x="171443" y="254810"/>
                  </a:cubicBezTo>
                  <a:cubicBezTo>
                    <a:pt x="193540" y="264251"/>
                    <a:pt x="200293" y="271550"/>
                    <a:pt x="232638" y="238822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</p:grpSp>
      <p:pic>
        <p:nvPicPr>
          <p:cNvPr id="13" name="Picture 744" descr="ÐÐ°ÑÑÐ¸Ð½ÐºÐ¸ Ð¿Ð¾ Ð·Ð°Ð¿ÑÐ¾ÑÑ Ð³ÐµÑÐ± ÐºÐ°Ð·Ð°ÑÑÑÐ°Ð½Ð° png"/>
          <p:cNvPicPr>
            <a:extLst>
              <a:ext uri="smNativeData">
                <pr:smNativeData xmlns="" xmlns:p14="http://schemas.microsoft.com/office/powerpoint/2010/main" xmlns:pr="smNativeData" val="SMDATA_18_hErtYxMAAAAlAAAAEQ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PAAAAAAAAAAAAAAAZgAAAGYAAAAAAAAAy8vLADwAAAAAAAAAAAAAAGYAAABmAAAAAAAAAAcAAAA4AAAAAAAAAAAAAAAAAAAA////AAAAAAAAAAAAAAAAAAAAAAAAAAAAAAAAAAAAAABkAAAAZAAAAAAAAAAjAAAABAAAAGQAAAAXAAAAFAAAAAAAAAAAAAAA/38AAP9/AAAAAAAACQAAAAQAAAAAAAAADAAAABAAAAAAAAAAAAAAAAAAAAAAAAAAHgAAAGgAAAAAAAAAAAAAAAAAAAAAAAAAAAAAABAnAAAQJwAAAAAAAAAAAAAAAAAAAAAAAAAAAAAAAAAAAAAAAAAAAABkAAAAAAAAAMDA/wAAAAAAZAAAADIAAAAAAAAAZAAAAAAAAAB/f38ACgAAACIAAAAYAAAAAAAAAAAAAAAAAAAAAAAAAAAAAAAAAAAAJAAAACQAAAAAAAAABwAAAAAAAAAAAAAAAAAAAAAAAAAAAAAAAAAAAH9/fwAlAAAAWAAAAAAAAAAAAAAAAAAAAAAAAAAAAAAAAAAAAAAAAAAAAAAAAAAAAAAAAAAAAAAAPwAAAAAAAACghgEAAAAAAAAAAAAAAAAADAAAAAEAAAAAAAAAAAAAAAAAAAAfAAAAVAAAAFub1QX///8BAAAAAAAAAAAAAAAAAAAAAAAAAAAAAAAAAAAAAAAAAAAAAAACf39/AAAAAADLy8sAwMD/AH9/fwAAAAAAAAAAAAAAAAD///8AAAAAACEAAAAYAAAAFAAAAIUCAAA+CwAAKQkAAOQRAAAQAAAAJgAAAAgAAAD//////////w=="/>
              </a:ext>
            </a:extLst>
          </p:cNvPicPr>
          <p:nvPr/>
        </p:nvPicPr>
        <p:blipFill>
          <a:blip r:embed="rId2"/>
          <a:stretch>
            <a:fillRect/>
          </a:stretch>
        </p:blipFill>
        <p:spPr>
          <a:xfrm>
            <a:off x="409575" y="1827530"/>
            <a:ext cx="1079500" cy="1080770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>
              <a:srgbClr val="000000">
                <a:alpha val="40000"/>
              </a:srgbClr>
            </a:outerShdw>
          </a:effectLst>
        </p:spPr>
      </p:pic>
      <p:grpSp>
        <p:nvGrpSpPr>
          <p:cNvPr id="14" name="Группа 29"/>
          <p:cNvGrpSpPr>
            <a:extLst>
              <a:ext uri="smNativeData">
                <pr:smNativeData xmlns="" xmlns:p14="http://schemas.microsoft.com/office/powerpoint/2010/main" xmlns:pr="smNativeData" val="SMDATA_7_hErtYxMAAAAlAAAAAQAAAA8BAAAAkAAAAEgAAACQAAAASAAAAAAAAAAAAAAAAAAAABcAAAAUAAAAAAAAAAAAAAD/fwAA/38AAAAAAAAJAAAABAAAAFRvPjwMAAAAEAAAAAAAAAAAAAAAAAAAAAAAAAAfAAAAVAAAAAAAAAAAAAAAAAAAAAAAAAAAAAAAAAAAAAAAAAAAAAAAAAAAAAAAAAAAAAAAAAAAAAAAAAAAAAAAAAAAAAAAAAAAAAAAAAAAAAAAAAAAAAAAAAAAACEAAAAYAAAAFAAAANoCAADyAQAA1AgAAIIKAAAQAAAAJgAAAAgAAAD/////AAAAAA=="/>
              </a:ext>
            </a:extLst>
          </p:cNvGrpSpPr>
          <p:nvPr/>
        </p:nvGrpSpPr>
        <p:grpSpPr>
          <a:xfrm>
            <a:off x="463550" y="316230"/>
            <a:ext cx="971550" cy="1391920"/>
            <a:chOff x="463550" y="316230"/>
            <a:chExt cx="971550" cy="1391920"/>
          </a:xfrm>
        </p:grpSpPr>
        <p:sp>
          <p:nvSpPr>
            <p:cNvPr id="20" name="Кривая12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2gIAAPIBAADXBQAA3QQAAAAAAAAmAAAACAAAAP//////////"/>
                </a:ext>
              </a:extLst>
            </p:cNvSpPr>
            <p:nvPr/>
          </p:nvSpPr>
          <p:spPr>
            <a:xfrm>
              <a:off x="463550" y="316230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19" name="Кривая6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1wUAAPIBAADUCAAA3QQAAAAAAAAmAAAACAAAAP//////////"/>
                </a:ext>
              </a:extLst>
            </p:cNvSpPr>
            <p:nvPr/>
          </p:nvSpPr>
          <p:spPr>
            <a:xfrm>
              <a:off x="949325" y="316230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18" name="Кривая10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2gIAAMQEAADXBQAAsAcAAAAAAAAmAAAACAAAAP//////////"/>
                </a:ext>
              </a:extLst>
            </p:cNvSpPr>
            <p:nvPr/>
          </p:nvSpPr>
          <p:spPr>
            <a:xfrm>
              <a:off x="463550" y="774700"/>
              <a:ext cx="485775" cy="474980"/>
            </a:xfrm>
            <a:custGeom>
              <a:avLst/>
              <a:gdLst/>
              <a:ahLst/>
              <a:cxnLst/>
              <a:rect l="0" t="0" r="485775" b="474980"/>
              <a:pathLst>
                <a:path w="485775" h="474980">
                  <a:moveTo>
                    <a:pt x="232638" y="238822"/>
                  </a:moveTo>
                  <a:cubicBezTo>
                    <a:pt x="201833" y="206095"/>
                    <a:pt x="195020" y="213393"/>
                    <a:pt x="172983" y="222951"/>
                  </a:cubicBezTo>
                  <a:cubicBezTo>
                    <a:pt x="182106" y="203083"/>
                    <a:pt x="179559" y="196306"/>
                    <a:pt x="162082" y="179740"/>
                  </a:cubicBezTo>
                  <a:cubicBezTo>
                    <a:pt x="160661" y="200013"/>
                    <a:pt x="145495" y="210787"/>
                    <a:pt x="124761" y="204763"/>
                  </a:cubicBezTo>
                  <a:cubicBezTo>
                    <a:pt x="134180" y="199375"/>
                    <a:pt x="139216" y="191903"/>
                    <a:pt x="140578" y="183562"/>
                  </a:cubicBezTo>
                  <a:cubicBezTo>
                    <a:pt x="142888" y="169487"/>
                    <a:pt x="134891" y="152804"/>
                    <a:pt x="120436" y="139019"/>
                  </a:cubicBezTo>
                  <a:cubicBezTo>
                    <a:pt x="99346" y="118861"/>
                    <a:pt x="71681" y="117702"/>
                    <a:pt x="57049" y="132763"/>
                  </a:cubicBezTo>
                  <a:cubicBezTo>
                    <a:pt x="43838" y="146375"/>
                    <a:pt x="46800" y="161030"/>
                    <a:pt x="59181" y="173541"/>
                  </a:cubicBezTo>
                  <a:cubicBezTo>
                    <a:pt x="69015" y="183504"/>
                    <a:pt x="82048" y="182462"/>
                    <a:pt x="88091" y="177133"/>
                  </a:cubicBezTo>
                  <a:cubicBezTo>
                    <a:pt x="90875" y="174642"/>
                    <a:pt x="95911" y="170066"/>
                    <a:pt x="93304" y="162594"/>
                  </a:cubicBezTo>
                  <a:cubicBezTo>
                    <a:pt x="88861" y="149851"/>
                    <a:pt x="100293" y="150661"/>
                    <a:pt x="105626" y="161783"/>
                  </a:cubicBezTo>
                  <a:cubicBezTo>
                    <a:pt x="110247" y="171456"/>
                    <a:pt x="105389" y="181651"/>
                    <a:pt x="99524" y="186806"/>
                  </a:cubicBezTo>
                  <a:cubicBezTo>
                    <a:pt x="88032" y="196711"/>
                    <a:pt x="67771" y="200071"/>
                    <a:pt x="49762" y="182288"/>
                  </a:cubicBezTo>
                  <a:cubicBezTo>
                    <a:pt x="33944" y="166648"/>
                    <a:pt x="27250" y="144116"/>
                    <a:pt x="46918" y="123321"/>
                  </a:cubicBezTo>
                  <a:cubicBezTo>
                    <a:pt x="58648" y="110925"/>
                    <a:pt x="71444" y="105539"/>
                    <a:pt x="86669" y="106407"/>
                  </a:cubicBezTo>
                  <a:cubicBezTo>
                    <a:pt x="72866" y="92621"/>
                    <a:pt x="65579" y="83237"/>
                    <a:pt x="50888" y="83759"/>
                  </a:cubicBezTo>
                  <a:cubicBezTo>
                    <a:pt x="36018" y="84280"/>
                    <a:pt x="28613" y="84917"/>
                    <a:pt x="19075" y="73738"/>
                  </a:cubicBezTo>
                  <a:cubicBezTo>
                    <a:pt x="26184" y="65860"/>
                    <a:pt x="37618" y="65628"/>
                    <a:pt x="47807" y="66787"/>
                  </a:cubicBezTo>
                  <a:cubicBezTo>
                    <a:pt x="24111" y="55260"/>
                    <a:pt x="6161" y="30352"/>
                    <a:pt x="5983" y="4344"/>
                  </a:cubicBezTo>
                  <a:cubicBezTo>
                    <a:pt x="32582" y="4518"/>
                    <a:pt x="58056" y="22069"/>
                    <a:pt x="69666" y="45123"/>
                  </a:cubicBezTo>
                  <a:cubicBezTo>
                    <a:pt x="68482" y="35160"/>
                    <a:pt x="68719" y="23923"/>
                    <a:pt x="76776" y="17030"/>
                  </a:cubicBezTo>
                  <a:cubicBezTo>
                    <a:pt x="88208" y="26414"/>
                    <a:pt x="87558" y="33654"/>
                    <a:pt x="87024" y="48193"/>
                  </a:cubicBezTo>
                  <a:cubicBezTo>
                    <a:pt x="86491" y="62558"/>
                    <a:pt x="96088" y="69683"/>
                    <a:pt x="110187" y="83179"/>
                  </a:cubicBezTo>
                  <a:cubicBezTo>
                    <a:pt x="109299" y="68293"/>
                    <a:pt x="114749" y="55781"/>
                    <a:pt x="127486" y="44312"/>
                  </a:cubicBezTo>
                  <a:cubicBezTo>
                    <a:pt x="148753" y="25139"/>
                    <a:pt x="171798" y="31627"/>
                    <a:pt x="187793" y="47092"/>
                  </a:cubicBezTo>
                  <a:cubicBezTo>
                    <a:pt x="205921" y="64701"/>
                    <a:pt x="202544" y="84512"/>
                    <a:pt x="192414" y="95691"/>
                  </a:cubicBezTo>
                  <a:cubicBezTo>
                    <a:pt x="187201" y="101484"/>
                    <a:pt x="176715" y="106234"/>
                    <a:pt x="166822" y="101657"/>
                  </a:cubicBezTo>
                  <a:cubicBezTo>
                    <a:pt x="155388" y="96444"/>
                    <a:pt x="154559" y="85265"/>
                    <a:pt x="167651" y="89609"/>
                  </a:cubicBezTo>
                  <a:cubicBezTo>
                    <a:pt x="175293" y="92158"/>
                    <a:pt x="179974" y="87234"/>
                    <a:pt x="182520" y="84512"/>
                  </a:cubicBezTo>
                  <a:cubicBezTo>
                    <a:pt x="187971" y="78662"/>
                    <a:pt x="189037" y="65918"/>
                    <a:pt x="178848" y="56245"/>
                  </a:cubicBezTo>
                  <a:cubicBezTo>
                    <a:pt x="166111" y="44139"/>
                    <a:pt x="151123" y="41242"/>
                    <a:pt x="137142" y="54159"/>
                  </a:cubicBezTo>
                  <a:cubicBezTo>
                    <a:pt x="121740" y="68467"/>
                    <a:pt x="122924" y="95517"/>
                    <a:pt x="143540" y="116138"/>
                  </a:cubicBezTo>
                  <a:cubicBezTo>
                    <a:pt x="157639" y="130214"/>
                    <a:pt x="174701" y="138034"/>
                    <a:pt x="189096" y="135775"/>
                  </a:cubicBezTo>
                  <a:cubicBezTo>
                    <a:pt x="197627" y="134442"/>
                    <a:pt x="205269" y="129577"/>
                    <a:pt x="210779" y="120367"/>
                  </a:cubicBezTo>
                  <a:cubicBezTo>
                    <a:pt x="216999" y="140640"/>
                    <a:pt x="205921" y="155469"/>
                    <a:pt x="185187" y="156859"/>
                  </a:cubicBezTo>
                  <a:cubicBezTo>
                    <a:pt x="202129" y="173947"/>
                    <a:pt x="209060" y="176438"/>
                    <a:pt x="229380" y="167517"/>
                  </a:cubicBezTo>
                  <a:cubicBezTo>
                    <a:pt x="219606" y="189123"/>
                    <a:pt x="212141" y="195727"/>
                    <a:pt x="245612" y="227353"/>
                  </a:cubicBezTo>
                  <a:cubicBezTo>
                    <a:pt x="279083" y="197232"/>
                    <a:pt x="271619" y="190629"/>
                    <a:pt x="261844" y="169024"/>
                  </a:cubicBezTo>
                  <a:cubicBezTo>
                    <a:pt x="282164" y="177944"/>
                    <a:pt x="289095" y="175453"/>
                    <a:pt x="306038" y="158366"/>
                  </a:cubicBezTo>
                  <a:cubicBezTo>
                    <a:pt x="285363" y="156975"/>
                    <a:pt x="274285" y="142147"/>
                    <a:pt x="280446" y="121873"/>
                  </a:cubicBezTo>
                  <a:cubicBezTo>
                    <a:pt x="285955" y="131083"/>
                    <a:pt x="293597" y="135949"/>
                    <a:pt x="302128" y="137339"/>
                  </a:cubicBezTo>
                  <a:cubicBezTo>
                    <a:pt x="316524" y="139598"/>
                    <a:pt x="333585" y="131778"/>
                    <a:pt x="347684" y="117702"/>
                  </a:cubicBezTo>
                  <a:cubicBezTo>
                    <a:pt x="368300" y="97081"/>
                    <a:pt x="369485" y="70030"/>
                    <a:pt x="354082" y="55724"/>
                  </a:cubicBezTo>
                  <a:cubicBezTo>
                    <a:pt x="340161" y="42806"/>
                    <a:pt x="325172" y="45702"/>
                    <a:pt x="312376" y="57808"/>
                  </a:cubicBezTo>
                  <a:cubicBezTo>
                    <a:pt x="302187" y="67482"/>
                    <a:pt x="303254" y="80167"/>
                    <a:pt x="308704" y="86076"/>
                  </a:cubicBezTo>
                  <a:cubicBezTo>
                    <a:pt x="311251" y="88798"/>
                    <a:pt x="315931" y="93722"/>
                    <a:pt x="323573" y="91173"/>
                  </a:cubicBezTo>
                  <a:cubicBezTo>
                    <a:pt x="336606" y="86829"/>
                    <a:pt x="335777" y="98008"/>
                    <a:pt x="324402" y="103222"/>
                  </a:cubicBezTo>
                  <a:cubicBezTo>
                    <a:pt x="314509" y="107739"/>
                    <a:pt x="304083" y="102990"/>
                    <a:pt x="298810" y="97255"/>
                  </a:cubicBezTo>
                  <a:cubicBezTo>
                    <a:pt x="288680" y="86018"/>
                    <a:pt x="285244" y="66208"/>
                    <a:pt x="303431" y="48599"/>
                  </a:cubicBezTo>
                  <a:cubicBezTo>
                    <a:pt x="319426" y="33133"/>
                    <a:pt x="342471" y="26587"/>
                    <a:pt x="363738" y="45818"/>
                  </a:cubicBezTo>
                  <a:cubicBezTo>
                    <a:pt x="376416" y="57287"/>
                    <a:pt x="381925" y="69799"/>
                    <a:pt x="381037" y="84627"/>
                  </a:cubicBezTo>
                  <a:cubicBezTo>
                    <a:pt x="395195" y="71131"/>
                    <a:pt x="404733" y="64006"/>
                    <a:pt x="404200" y="49641"/>
                  </a:cubicBezTo>
                  <a:cubicBezTo>
                    <a:pt x="403667" y="35102"/>
                    <a:pt x="403015" y="27861"/>
                    <a:pt x="414449" y="18478"/>
                  </a:cubicBezTo>
                  <a:cubicBezTo>
                    <a:pt x="422505" y="25429"/>
                    <a:pt x="422742" y="36608"/>
                    <a:pt x="421557" y="46571"/>
                  </a:cubicBezTo>
                  <a:cubicBezTo>
                    <a:pt x="433169" y="23518"/>
                    <a:pt x="458643" y="5966"/>
                    <a:pt x="485241" y="5792"/>
                  </a:cubicBezTo>
                  <a:cubicBezTo>
                    <a:pt x="485064" y="31800"/>
                    <a:pt x="467113" y="56708"/>
                    <a:pt x="443536" y="68061"/>
                  </a:cubicBezTo>
                  <a:cubicBezTo>
                    <a:pt x="453725" y="66903"/>
                    <a:pt x="465159" y="67135"/>
                    <a:pt x="472268" y="75012"/>
                  </a:cubicBezTo>
                  <a:cubicBezTo>
                    <a:pt x="462671" y="86191"/>
                    <a:pt x="455265" y="85554"/>
                    <a:pt x="440455" y="85033"/>
                  </a:cubicBezTo>
                  <a:cubicBezTo>
                    <a:pt x="425764" y="84512"/>
                    <a:pt x="418477" y="93895"/>
                    <a:pt x="404674" y="107682"/>
                  </a:cubicBezTo>
                  <a:cubicBezTo>
                    <a:pt x="419899" y="106755"/>
                    <a:pt x="432695" y="112142"/>
                    <a:pt x="444424" y="124596"/>
                  </a:cubicBezTo>
                  <a:cubicBezTo>
                    <a:pt x="464033" y="145391"/>
                    <a:pt x="457398" y="167923"/>
                    <a:pt x="441581" y="183562"/>
                  </a:cubicBezTo>
                  <a:cubicBezTo>
                    <a:pt x="423572" y="201287"/>
                    <a:pt x="403311" y="197986"/>
                    <a:pt x="391878" y="188081"/>
                  </a:cubicBezTo>
                  <a:cubicBezTo>
                    <a:pt x="385954" y="182983"/>
                    <a:pt x="381096" y="172731"/>
                    <a:pt x="385776" y="163057"/>
                  </a:cubicBezTo>
                  <a:cubicBezTo>
                    <a:pt x="391107" y="151878"/>
                    <a:pt x="402541" y="151067"/>
                    <a:pt x="398098" y="163868"/>
                  </a:cubicBezTo>
                  <a:cubicBezTo>
                    <a:pt x="395491" y="171341"/>
                    <a:pt x="400527" y="175916"/>
                    <a:pt x="403311" y="178407"/>
                  </a:cubicBezTo>
                  <a:cubicBezTo>
                    <a:pt x="409294" y="183736"/>
                    <a:pt x="422327" y="184779"/>
                    <a:pt x="432221" y="174816"/>
                  </a:cubicBezTo>
                  <a:cubicBezTo>
                    <a:pt x="444602" y="162362"/>
                    <a:pt x="447564" y="147707"/>
                    <a:pt x="434353" y="134037"/>
                  </a:cubicBezTo>
                  <a:cubicBezTo>
                    <a:pt x="419721" y="118977"/>
                    <a:pt x="392056" y="120135"/>
                    <a:pt x="370966" y="140293"/>
                  </a:cubicBezTo>
                  <a:cubicBezTo>
                    <a:pt x="356570" y="154079"/>
                    <a:pt x="348573" y="170761"/>
                    <a:pt x="350883" y="184837"/>
                  </a:cubicBezTo>
                  <a:cubicBezTo>
                    <a:pt x="352246" y="193178"/>
                    <a:pt x="357222" y="200650"/>
                    <a:pt x="366701" y="206037"/>
                  </a:cubicBezTo>
                  <a:cubicBezTo>
                    <a:pt x="345966" y="212119"/>
                    <a:pt x="330800" y="201287"/>
                    <a:pt x="329379" y="181014"/>
                  </a:cubicBezTo>
                  <a:cubicBezTo>
                    <a:pt x="311902" y="197580"/>
                    <a:pt x="309356" y="204357"/>
                    <a:pt x="318478" y="224225"/>
                  </a:cubicBezTo>
                  <a:cubicBezTo>
                    <a:pt x="296382" y="214668"/>
                    <a:pt x="289628" y="207369"/>
                    <a:pt x="257283" y="240096"/>
                  </a:cubicBezTo>
                  <a:cubicBezTo>
                    <a:pt x="288088" y="272824"/>
                    <a:pt x="294901" y="265525"/>
                    <a:pt x="316938" y="255968"/>
                  </a:cubicBezTo>
                  <a:cubicBezTo>
                    <a:pt x="307815" y="275836"/>
                    <a:pt x="310362" y="282613"/>
                    <a:pt x="327839" y="299179"/>
                  </a:cubicBezTo>
                  <a:cubicBezTo>
                    <a:pt x="329260" y="278964"/>
                    <a:pt x="344426" y="268132"/>
                    <a:pt x="365219" y="274156"/>
                  </a:cubicBezTo>
                  <a:cubicBezTo>
                    <a:pt x="355800" y="279543"/>
                    <a:pt x="350764" y="287016"/>
                    <a:pt x="349402" y="295357"/>
                  </a:cubicBezTo>
                  <a:cubicBezTo>
                    <a:pt x="347092" y="309432"/>
                    <a:pt x="355089" y="326115"/>
                    <a:pt x="369544" y="339900"/>
                  </a:cubicBezTo>
                  <a:cubicBezTo>
                    <a:pt x="390634" y="360058"/>
                    <a:pt x="418299" y="361216"/>
                    <a:pt x="432932" y="346156"/>
                  </a:cubicBezTo>
                  <a:cubicBezTo>
                    <a:pt x="446143" y="332544"/>
                    <a:pt x="443180" y="317889"/>
                    <a:pt x="430799" y="305377"/>
                  </a:cubicBezTo>
                  <a:cubicBezTo>
                    <a:pt x="420906" y="295414"/>
                    <a:pt x="407932" y="296457"/>
                    <a:pt x="401889" y="301786"/>
                  </a:cubicBezTo>
                  <a:cubicBezTo>
                    <a:pt x="399105" y="304277"/>
                    <a:pt x="394070" y="308853"/>
                    <a:pt x="396676" y="316325"/>
                  </a:cubicBezTo>
                  <a:cubicBezTo>
                    <a:pt x="401119" y="329068"/>
                    <a:pt x="389686" y="328258"/>
                    <a:pt x="384354" y="317136"/>
                  </a:cubicBezTo>
                  <a:cubicBezTo>
                    <a:pt x="379734" y="307463"/>
                    <a:pt x="384591" y="297268"/>
                    <a:pt x="390456" y="292113"/>
                  </a:cubicBezTo>
                  <a:cubicBezTo>
                    <a:pt x="401949" y="282208"/>
                    <a:pt x="422209" y="278848"/>
                    <a:pt x="440218" y="296573"/>
                  </a:cubicBezTo>
                  <a:cubicBezTo>
                    <a:pt x="456036" y="312213"/>
                    <a:pt x="462730" y="334745"/>
                    <a:pt x="443062" y="355540"/>
                  </a:cubicBezTo>
                  <a:cubicBezTo>
                    <a:pt x="431332" y="367936"/>
                    <a:pt x="418536" y="373323"/>
                    <a:pt x="403311" y="372454"/>
                  </a:cubicBezTo>
                  <a:cubicBezTo>
                    <a:pt x="417114" y="386240"/>
                    <a:pt x="424401" y="395624"/>
                    <a:pt x="439093" y="395102"/>
                  </a:cubicBezTo>
                  <a:cubicBezTo>
                    <a:pt x="453962" y="394581"/>
                    <a:pt x="461367" y="393944"/>
                    <a:pt x="470905" y="405123"/>
                  </a:cubicBezTo>
                  <a:cubicBezTo>
                    <a:pt x="463796" y="413001"/>
                    <a:pt x="452363" y="413232"/>
                    <a:pt x="442173" y="412132"/>
                  </a:cubicBezTo>
                  <a:cubicBezTo>
                    <a:pt x="465751" y="423485"/>
                    <a:pt x="483701" y="448393"/>
                    <a:pt x="483879" y="474401"/>
                  </a:cubicBezTo>
                  <a:cubicBezTo>
                    <a:pt x="457280" y="474227"/>
                    <a:pt x="431806" y="456676"/>
                    <a:pt x="420195" y="433622"/>
                  </a:cubicBezTo>
                  <a:cubicBezTo>
                    <a:pt x="421380" y="443585"/>
                    <a:pt x="421143" y="454822"/>
                    <a:pt x="413086" y="461715"/>
                  </a:cubicBezTo>
                  <a:cubicBezTo>
                    <a:pt x="401652" y="452331"/>
                    <a:pt x="402304" y="445091"/>
                    <a:pt x="402837" y="430610"/>
                  </a:cubicBezTo>
                  <a:cubicBezTo>
                    <a:pt x="403370" y="416245"/>
                    <a:pt x="393774" y="409120"/>
                    <a:pt x="379674" y="395624"/>
                  </a:cubicBezTo>
                  <a:cubicBezTo>
                    <a:pt x="380563" y="410510"/>
                    <a:pt x="375113" y="423022"/>
                    <a:pt x="362376" y="434491"/>
                  </a:cubicBezTo>
                  <a:cubicBezTo>
                    <a:pt x="341109" y="453664"/>
                    <a:pt x="318063" y="447176"/>
                    <a:pt x="302069" y="431710"/>
                  </a:cubicBezTo>
                  <a:cubicBezTo>
                    <a:pt x="283941" y="414101"/>
                    <a:pt x="287318" y="394291"/>
                    <a:pt x="297507" y="383112"/>
                  </a:cubicBezTo>
                  <a:cubicBezTo>
                    <a:pt x="302721" y="377320"/>
                    <a:pt x="313206" y="372570"/>
                    <a:pt x="323099" y="377088"/>
                  </a:cubicBezTo>
                  <a:cubicBezTo>
                    <a:pt x="334533" y="382359"/>
                    <a:pt x="335362" y="393480"/>
                    <a:pt x="322270" y="389136"/>
                  </a:cubicBezTo>
                  <a:cubicBezTo>
                    <a:pt x="314628" y="386588"/>
                    <a:pt x="309948" y="391511"/>
                    <a:pt x="307400" y="394234"/>
                  </a:cubicBezTo>
                  <a:cubicBezTo>
                    <a:pt x="301950" y="400084"/>
                    <a:pt x="300884" y="412827"/>
                    <a:pt x="311073" y="422501"/>
                  </a:cubicBezTo>
                  <a:cubicBezTo>
                    <a:pt x="323810" y="434607"/>
                    <a:pt x="338798" y="437503"/>
                    <a:pt x="352779" y="424586"/>
                  </a:cubicBezTo>
                  <a:cubicBezTo>
                    <a:pt x="368182" y="410279"/>
                    <a:pt x="366997" y="383228"/>
                    <a:pt x="346381" y="362607"/>
                  </a:cubicBezTo>
                  <a:cubicBezTo>
                    <a:pt x="332281" y="348531"/>
                    <a:pt x="315220" y="340712"/>
                    <a:pt x="300825" y="342970"/>
                  </a:cubicBezTo>
                  <a:cubicBezTo>
                    <a:pt x="292294" y="344303"/>
                    <a:pt x="284652" y="349168"/>
                    <a:pt x="279142" y="358436"/>
                  </a:cubicBezTo>
                  <a:cubicBezTo>
                    <a:pt x="272922" y="338163"/>
                    <a:pt x="284000" y="323334"/>
                    <a:pt x="304734" y="321944"/>
                  </a:cubicBezTo>
                  <a:cubicBezTo>
                    <a:pt x="287792" y="304856"/>
                    <a:pt x="280860" y="302365"/>
                    <a:pt x="260540" y="311286"/>
                  </a:cubicBezTo>
                  <a:cubicBezTo>
                    <a:pt x="270316" y="289680"/>
                    <a:pt x="277780" y="283077"/>
                    <a:pt x="244309" y="251450"/>
                  </a:cubicBezTo>
                  <a:cubicBezTo>
                    <a:pt x="210838" y="281570"/>
                    <a:pt x="218302" y="288232"/>
                    <a:pt x="228077" y="309780"/>
                  </a:cubicBezTo>
                  <a:cubicBezTo>
                    <a:pt x="207757" y="300860"/>
                    <a:pt x="200826" y="303350"/>
                    <a:pt x="183883" y="320438"/>
                  </a:cubicBezTo>
                  <a:cubicBezTo>
                    <a:pt x="204558" y="321828"/>
                    <a:pt x="215636" y="336657"/>
                    <a:pt x="209475" y="356930"/>
                  </a:cubicBezTo>
                  <a:cubicBezTo>
                    <a:pt x="203966" y="347720"/>
                    <a:pt x="196324" y="342797"/>
                    <a:pt x="187793" y="341464"/>
                  </a:cubicBezTo>
                  <a:cubicBezTo>
                    <a:pt x="173398" y="339205"/>
                    <a:pt x="156336" y="347025"/>
                    <a:pt x="142237" y="361101"/>
                  </a:cubicBezTo>
                  <a:cubicBezTo>
                    <a:pt x="121621" y="381722"/>
                    <a:pt x="120436" y="408772"/>
                    <a:pt x="135839" y="423080"/>
                  </a:cubicBezTo>
                  <a:cubicBezTo>
                    <a:pt x="149760" y="435997"/>
                    <a:pt x="164748" y="433101"/>
                    <a:pt x="177544" y="420994"/>
                  </a:cubicBezTo>
                  <a:cubicBezTo>
                    <a:pt x="187734" y="411321"/>
                    <a:pt x="186668" y="398578"/>
                    <a:pt x="181217" y="392727"/>
                  </a:cubicBezTo>
                  <a:cubicBezTo>
                    <a:pt x="178670" y="390005"/>
                    <a:pt x="173990" y="385081"/>
                    <a:pt x="166348" y="387630"/>
                  </a:cubicBezTo>
                  <a:cubicBezTo>
                    <a:pt x="153315" y="391975"/>
                    <a:pt x="154145" y="380795"/>
                    <a:pt x="165519" y="375582"/>
                  </a:cubicBezTo>
                  <a:cubicBezTo>
                    <a:pt x="175412" y="371064"/>
                    <a:pt x="185838" y="375813"/>
                    <a:pt x="191111" y="381548"/>
                  </a:cubicBezTo>
                  <a:cubicBezTo>
                    <a:pt x="201241" y="392785"/>
                    <a:pt x="204677" y="412596"/>
                    <a:pt x="186490" y="430147"/>
                  </a:cubicBezTo>
                  <a:cubicBezTo>
                    <a:pt x="170495" y="445612"/>
                    <a:pt x="147450" y="452158"/>
                    <a:pt x="126183" y="432927"/>
                  </a:cubicBezTo>
                  <a:cubicBezTo>
                    <a:pt x="113504" y="421458"/>
                    <a:pt x="107996" y="408946"/>
                    <a:pt x="108884" y="394118"/>
                  </a:cubicBezTo>
                  <a:cubicBezTo>
                    <a:pt x="94785" y="407614"/>
                    <a:pt x="85188" y="414739"/>
                    <a:pt x="85721" y="429104"/>
                  </a:cubicBezTo>
                  <a:cubicBezTo>
                    <a:pt x="86253" y="443643"/>
                    <a:pt x="86906" y="450883"/>
                    <a:pt x="75473" y="460268"/>
                  </a:cubicBezTo>
                  <a:cubicBezTo>
                    <a:pt x="67416" y="453317"/>
                    <a:pt x="67179" y="442137"/>
                    <a:pt x="68364" y="432174"/>
                  </a:cubicBezTo>
                  <a:cubicBezTo>
                    <a:pt x="56516" y="455517"/>
                    <a:pt x="31042" y="473069"/>
                    <a:pt x="4443" y="473243"/>
                  </a:cubicBezTo>
                  <a:cubicBezTo>
                    <a:pt x="4621" y="447234"/>
                    <a:pt x="22570" y="422327"/>
                    <a:pt x="46148" y="410974"/>
                  </a:cubicBezTo>
                  <a:cubicBezTo>
                    <a:pt x="35959" y="412132"/>
                    <a:pt x="24466" y="411900"/>
                    <a:pt x="17417" y="404023"/>
                  </a:cubicBezTo>
                  <a:cubicBezTo>
                    <a:pt x="27013" y="392844"/>
                    <a:pt x="34418" y="393480"/>
                    <a:pt x="49288" y="394001"/>
                  </a:cubicBezTo>
                  <a:cubicBezTo>
                    <a:pt x="63980" y="394523"/>
                    <a:pt x="71266" y="385139"/>
                    <a:pt x="85069" y="371353"/>
                  </a:cubicBezTo>
                  <a:cubicBezTo>
                    <a:pt x="69844" y="372222"/>
                    <a:pt x="57049" y="366893"/>
                    <a:pt x="45378" y="354439"/>
                  </a:cubicBezTo>
                  <a:cubicBezTo>
                    <a:pt x="25769" y="333644"/>
                    <a:pt x="32404" y="311112"/>
                    <a:pt x="48222" y="295472"/>
                  </a:cubicBezTo>
                  <a:cubicBezTo>
                    <a:pt x="66231" y="277748"/>
                    <a:pt x="86491" y="281049"/>
                    <a:pt x="97984" y="290954"/>
                  </a:cubicBezTo>
                  <a:cubicBezTo>
                    <a:pt x="103908" y="296052"/>
                    <a:pt x="108766" y="306304"/>
                    <a:pt x="104086" y="315978"/>
                  </a:cubicBezTo>
                  <a:cubicBezTo>
                    <a:pt x="98754" y="327157"/>
                    <a:pt x="87321" y="327968"/>
                    <a:pt x="91763" y="315166"/>
                  </a:cubicBezTo>
                  <a:cubicBezTo>
                    <a:pt x="94370" y="307694"/>
                    <a:pt x="89335" y="303118"/>
                    <a:pt x="86550" y="300628"/>
                  </a:cubicBezTo>
                  <a:cubicBezTo>
                    <a:pt x="80567" y="295299"/>
                    <a:pt x="67533" y="294256"/>
                    <a:pt x="57641" y="304219"/>
                  </a:cubicBezTo>
                  <a:cubicBezTo>
                    <a:pt x="45260" y="316731"/>
                    <a:pt x="42298" y="331328"/>
                    <a:pt x="55508" y="344998"/>
                  </a:cubicBezTo>
                  <a:cubicBezTo>
                    <a:pt x="70141" y="360058"/>
                    <a:pt x="97806" y="358900"/>
                    <a:pt x="118896" y="338742"/>
                  </a:cubicBezTo>
                  <a:cubicBezTo>
                    <a:pt x="133292" y="324956"/>
                    <a:pt x="141289" y="308274"/>
                    <a:pt x="138978" y="294198"/>
                  </a:cubicBezTo>
                  <a:cubicBezTo>
                    <a:pt x="137616" y="285857"/>
                    <a:pt x="132640" y="278385"/>
                    <a:pt x="123161" y="272997"/>
                  </a:cubicBezTo>
                  <a:cubicBezTo>
                    <a:pt x="143895" y="266916"/>
                    <a:pt x="159061" y="277748"/>
                    <a:pt x="160543" y="298021"/>
                  </a:cubicBezTo>
                  <a:cubicBezTo>
                    <a:pt x="178018" y="281455"/>
                    <a:pt x="180566" y="274677"/>
                    <a:pt x="171443" y="254810"/>
                  </a:cubicBezTo>
                  <a:cubicBezTo>
                    <a:pt x="193540" y="264251"/>
                    <a:pt x="200293" y="271550"/>
                    <a:pt x="232638" y="238822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17" name="Кривая5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1wUAAMQEAADUCAAAsAcAAAAAAAAmAAAACAAAAP//////////"/>
                </a:ext>
              </a:extLst>
            </p:cNvSpPr>
            <p:nvPr/>
          </p:nvSpPr>
          <p:spPr>
            <a:xfrm>
              <a:off x="949325" y="774700"/>
              <a:ext cx="485775" cy="474980"/>
            </a:xfrm>
            <a:custGeom>
              <a:avLst/>
              <a:gdLst/>
              <a:ahLst/>
              <a:cxnLst/>
              <a:rect l="0" t="0" r="485775" b="474980"/>
              <a:pathLst>
                <a:path w="485775" h="474980">
                  <a:moveTo>
                    <a:pt x="232638" y="238822"/>
                  </a:moveTo>
                  <a:cubicBezTo>
                    <a:pt x="201833" y="206095"/>
                    <a:pt x="195020" y="213393"/>
                    <a:pt x="172983" y="222951"/>
                  </a:cubicBezTo>
                  <a:cubicBezTo>
                    <a:pt x="182106" y="203083"/>
                    <a:pt x="179559" y="196306"/>
                    <a:pt x="162082" y="179740"/>
                  </a:cubicBezTo>
                  <a:cubicBezTo>
                    <a:pt x="160661" y="200013"/>
                    <a:pt x="145495" y="210787"/>
                    <a:pt x="124761" y="204763"/>
                  </a:cubicBezTo>
                  <a:cubicBezTo>
                    <a:pt x="134180" y="199375"/>
                    <a:pt x="139216" y="191903"/>
                    <a:pt x="140578" y="183562"/>
                  </a:cubicBezTo>
                  <a:cubicBezTo>
                    <a:pt x="142888" y="169487"/>
                    <a:pt x="134891" y="152804"/>
                    <a:pt x="120436" y="139019"/>
                  </a:cubicBezTo>
                  <a:cubicBezTo>
                    <a:pt x="99346" y="118861"/>
                    <a:pt x="71681" y="117702"/>
                    <a:pt x="57049" y="132763"/>
                  </a:cubicBezTo>
                  <a:cubicBezTo>
                    <a:pt x="43838" y="146375"/>
                    <a:pt x="46800" y="161030"/>
                    <a:pt x="59181" y="173541"/>
                  </a:cubicBezTo>
                  <a:cubicBezTo>
                    <a:pt x="69015" y="183504"/>
                    <a:pt x="82048" y="182462"/>
                    <a:pt x="88091" y="177133"/>
                  </a:cubicBezTo>
                  <a:cubicBezTo>
                    <a:pt x="90875" y="174642"/>
                    <a:pt x="95911" y="170066"/>
                    <a:pt x="93304" y="162594"/>
                  </a:cubicBezTo>
                  <a:cubicBezTo>
                    <a:pt x="88861" y="149851"/>
                    <a:pt x="100293" y="150661"/>
                    <a:pt x="105626" y="161783"/>
                  </a:cubicBezTo>
                  <a:cubicBezTo>
                    <a:pt x="110247" y="171456"/>
                    <a:pt x="105389" y="181651"/>
                    <a:pt x="99524" y="186806"/>
                  </a:cubicBezTo>
                  <a:cubicBezTo>
                    <a:pt x="88032" y="196711"/>
                    <a:pt x="67771" y="200071"/>
                    <a:pt x="49762" y="182288"/>
                  </a:cubicBezTo>
                  <a:cubicBezTo>
                    <a:pt x="33944" y="166648"/>
                    <a:pt x="27250" y="144116"/>
                    <a:pt x="46918" y="123321"/>
                  </a:cubicBezTo>
                  <a:cubicBezTo>
                    <a:pt x="58648" y="110925"/>
                    <a:pt x="71444" y="105539"/>
                    <a:pt x="86669" y="106407"/>
                  </a:cubicBezTo>
                  <a:cubicBezTo>
                    <a:pt x="72866" y="92621"/>
                    <a:pt x="65579" y="83237"/>
                    <a:pt x="50888" y="83759"/>
                  </a:cubicBezTo>
                  <a:cubicBezTo>
                    <a:pt x="36018" y="84280"/>
                    <a:pt x="28613" y="84917"/>
                    <a:pt x="19075" y="73738"/>
                  </a:cubicBezTo>
                  <a:cubicBezTo>
                    <a:pt x="26184" y="65860"/>
                    <a:pt x="37618" y="65628"/>
                    <a:pt x="47807" y="66787"/>
                  </a:cubicBezTo>
                  <a:cubicBezTo>
                    <a:pt x="24111" y="55260"/>
                    <a:pt x="6161" y="30352"/>
                    <a:pt x="5983" y="4344"/>
                  </a:cubicBezTo>
                  <a:cubicBezTo>
                    <a:pt x="32582" y="4518"/>
                    <a:pt x="58056" y="22069"/>
                    <a:pt x="69666" y="45123"/>
                  </a:cubicBezTo>
                  <a:cubicBezTo>
                    <a:pt x="68482" y="35160"/>
                    <a:pt x="68719" y="23923"/>
                    <a:pt x="76776" y="17030"/>
                  </a:cubicBezTo>
                  <a:cubicBezTo>
                    <a:pt x="88208" y="26414"/>
                    <a:pt x="87558" y="33654"/>
                    <a:pt x="87024" y="48193"/>
                  </a:cubicBezTo>
                  <a:cubicBezTo>
                    <a:pt x="86491" y="62558"/>
                    <a:pt x="96088" y="69683"/>
                    <a:pt x="110187" y="83179"/>
                  </a:cubicBezTo>
                  <a:cubicBezTo>
                    <a:pt x="109299" y="68293"/>
                    <a:pt x="114749" y="55781"/>
                    <a:pt x="127486" y="44312"/>
                  </a:cubicBezTo>
                  <a:cubicBezTo>
                    <a:pt x="148753" y="25139"/>
                    <a:pt x="171798" y="31627"/>
                    <a:pt x="187793" y="47092"/>
                  </a:cubicBezTo>
                  <a:cubicBezTo>
                    <a:pt x="205921" y="64701"/>
                    <a:pt x="202544" y="84512"/>
                    <a:pt x="192414" y="95691"/>
                  </a:cubicBezTo>
                  <a:cubicBezTo>
                    <a:pt x="187201" y="101484"/>
                    <a:pt x="176715" y="106234"/>
                    <a:pt x="166822" y="101657"/>
                  </a:cubicBezTo>
                  <a:cubicBezTo>
                    <a:pt x="155388" y="96444"/>
                    <a:pt x="154559" y="85265"/>
                    <a:pt x="167651" y="89609"/>
                  </a:cubicBezTo>
                  <a:cubicBezTo>
                    <a:pt x="175293" y="92158"/>
                    <a:pt x="179974" y="87234"/>
                    <a:pt x="182520" y="84512"/>
                  </a:cubicBezTo>
                  <a:cubicBezTo>
                    <a:pt x="187971" y="78662"/>
                    <a:pt x="189037" y="65918"/>
                    <a:pt x="178848" y="56245"/>
                  </a:cubicBezTo>
                  <a:cubicBezTo>
                    <a:pt x="166111" y="44139"/>
                    <a:pt x="151123" y="41242"/>
                    <a:pt x="137142" y="54159"/>
                  </a:cubicBezTo>
                  <a:cubicBezTo>
                    <a:pt x="121740" y="68467"/>
                    <a:pt x="122924" y="95517"/>
                    <a:pt x="143540" y="116138"/>
                  </a:cubicBezTo>
                  <a:cubicBezTo>
                    <a:pt x="157639" y="130214"/>
                    <a:pt x="174701" y="138034"/>
                    <a:pt x="189096" y="135775"/>
                  </a:cubicBezTo>
                  <a:cubicBezTo>
                    <a:pt x="197627" y="134442"/>
                    <a:pt x="205269" y="129577"/>
                    <a:pt x="210779" y="120367"/>
                  </a:cubicBezTo>
                  <a:cubicBezTo>
                    <a:pt x="216999" y="140640"/>
                    <a:pt x="205921" y="155469"/>
                    <a:pt x="185187" y="156859"/>
                  </a:cubicBezTo>
                  <a:cubicBezTo>
                    <a:pt x="202129" y="173947"/>
                    <a:pt x="209060" y="176438"/>
                    <a:pt x="229380" y="167517"/>
                  </a:cubicBezTo>
                  <a:cubicBezTo>
                    <a:pt x="219606" y="189123"/>
                    <a:pt x="212141" y="195727"/>
                    <a:pt x="245612" y="227353"/>
                  </a:cubicBezTo>
                  <a:cubicBezTo>
                    <a:pt x="279083" y="197232"/>
                    <a:pt x="271619" y="190629"/>
                    <a:pt x="261844" y="169024"/>
                  </a:cubicBezTo>
                  <a:cubicBezTo>
                    <a:pt x="282164" y="177944"/>
                    <a:pt x="289095" y="175453"/>
                    <a:pt x="306038" y="158366"/>
                  </a:cubicBezTo>
                  <a:cubicBezTo>
                    <a:pt x="285363" y="156975"/>
                    <a:pt x="274285" y="142147"/>
                    <a:pt x="280446" y="121873"/>
                  </a:cubicBezTo>
                  <a:cubicBezTo>
                    <a:pt x="285955" y="131083"/>
                    <a:pt x="293597" y="135949"/>
                    <a:pt x="302128" y="137339"/>
                  </a:cubicBezTo>
                  <a:cubicBezTo>
                    <a:pt x="316524" y="139598"/>
                    <a:pt x="333585" y="131778"/>
                    <a:pt x="347684" y="117702"/>
                  </a:cubicBezTo>
                  <a:cubicBezTo>
                    <a:pt x="368300" y="97081"/>
                    <a:pt x="369485" y="70030"/>
                    <a:pt x="354082" y="55724"/>
                  </a:cubicBezTo>
                  <a:cubicBezTo>
                    <a:pt x="340161" y="42806"/>
                    <a:pt x="325172" y="45702"/>
                    <a:pt x="312376" y="57808"/>
                  </a:cubicBezTo>
                  <a:cubicBezTo>
                    <a:pt x="302187" y="67482"/>
                    <a:pt x="303254" y="80167"/>
                    <a:pt x="308704" y="86076"/>
                  </a:cubicBezTo>
                  <a:cubicBezTo>
                    <a:pt x="311251" y="88798"/>
                    <a:pt x="315931" y="93722"/>
                    <a:pt x="323573" y="91173"/>
                  </a:cubicBezTo>
                  <a:cubicBezTo>
                    <a:pt x="336606" y="86829"/>
                    <a:pt x="335777" y="98008"/>
                    <a:pt x="324402" y="103222"/>
                  </a:cubicBezTo>
                  <a:cubicBezTo>
                    <a:pt x="314509" y="107739"/>
                    <a:pt x="304083" y="102990"/>
                    <a:pt x="298810" y="97255"/>
                  </a:cubicBezTo>
                  <a:cubicBezTo>
                    <a:pt x="288680" y="86018"/>
                    <a:pt x="285244" y="66208"/>
                    <a:pt x="303431" y="48599"/>
                  </a:cubicBezTo>
                  <a:cubicBezTo>
                    <a:pt x="319426" y="33133"/>
                    <a:pt x="342471" y="26587"/>
                    <a:pt x="363738" y="45818"/>
                  </a:cubicBezTo>
                  <a:cubicBezTo>
                    <a:pt x="376416" y="57287"/>
                    <a:pt x="381925" y="69799"/>
                    <a:pt x="381037" y="84627"/>
                  </a:cubicBezTo>
                  <a:cubicBezTo>
                    <a:pt x="395195" y="71131"/>
                    <a:pt x="404733" y="64006"/>
                    <a:pt x="404200" y="49641"/>
                  </a:cubicBezTo>
                  <a:cubicBezTo>
                    <a:pt x="403667" y="35102"/>
                    <a:pt x="403015" y="27861"/>
                    <a:pt x="414449" y="18478"/>
                  </a:cubicBezTo>
                  <a:cubicBezTo>
                    <a:pt x="422505" y="25429"/>
                    <a:pt x="422742" y="36608"/>
                    <a:pt x="421557" y="46571"/>
                  </a:cubicBezTo>
                  <a:cubicBezTo>
                    <a:pt x="433169" y="23518"/>
                    <a:pt x="458643" y="5966"/>
                    <a:pt x="485241" y="5792"/>
                  </a:cubicBezTo>
                  <a:cubicBezTo>
                    <a:pt x="485064" y="31800"/>
                    <a:pt x="467113" y="56708"/>
                    <a:pt x="443536" y="68061"/>
                  </a:cubicBezTo>
                  <a:cubicBezTo>
                    <a:pt x="453725" y="66903"/>
                    <a:pt x="465159" y="67135"/>
                    <a:pt x="472268" y="75012"/>
                  </a:cubicBezTo>
                  <a:cubicBezTo>
                    <a:pt x="462671" y="86191"/>
                    <a:pt x="455265" y="85554"/>
                    <a:pt x="440455" y="85033"/>
                  </a:cubicBezTo>
                  <a:cubicBezTo>
                    <a:pt x="425764" y="84512"/>
                    <a:pt x="418477" y="93895"/>
                    <a:pt x="404674" y="107682"/>
                  </a:cubicBezTo>
                  <a:cubicBezTo>
                    <a:pt x="419899" y="106755"/>
                    <a:pt x="432695" y="112142"/>
                    <a:pt x="444424" y="124596"/>
                  </a:cubicBezTo>
                  <a:cubicBezTo>
                    <a:pt x="464033" y="145391"/>
                    <a:pt x="457398" y="167923"/>
                    <a:pt x="441581" y="183562"/>
                  </a:cubicBezTo>
                  <a:cubicBezTo>
                    <a:pt x="423572" y="201287"/>
                    <a:pt x="403311" y="197986"/>
                    <a:pt x="391878" y="188081"/>
                  </a:cubicBezTo>
                  <a:cubicBezTo>
                    <a:pt x="385954" y="182983"/>
                    <a:pt x="381096" y="172731"/>
                    <a:pt x="385776" y="163057"/>
                  </a:cubicBezTo>
                  <a:cubicBezTo>
                    <a:pt x="391107" y="151878"/>
                    <a:pt x="402541" y="151067"/>
                    <a:pt x="398098" y="163868"/>
                  </a:cubicBezTo>
                  <a:cubicBezTo>
                    <a:pt x="395491" y="171341"/>
                    <a:pt x="400527" y="175916"/>
                    <a:pt x="403311" y="178407"/>
                  </a:cubicBezTo>
                  <a:cubicBezTo>
                    <a:pt x="409294" y="183736"/>
                    <a:pt x="422327" y="184779"/>
                    <a:pt x="432221" y="174816"/>
                  </a:cubicBezTo>
                  <a:cubicBezTo>
                    <a:pt x="444602" y="162362"/>
                    <a:pt x="447564" y="147707"/>
                    <a:pt x="434353" y="134037"/>
                  </a:cubicBezTo>
                  <a:cubicBezTo>
                    <a:pt x="419721" y="118977"/>
                    <a:pt x="392056" y="120135"/>
                    <a:pt x="370966" y="140293"/>
                  </a:cubicBezTo>
                  <a:cubicBezTo>
                    <a:pt x="356570" y="154079"/>
                    <a:pt x="348573" y="170761"/>
                    <a:pt x="350883" y="184837"/>
                  </a:cubicBezTo>
                  <a:cubicBezTo>
                    <a:pt x="352246" y="193178"/>
                    <a:pt x="357222" y="200650"/>
                    <a:pt x="366701" y="206037"/>
                  </a:cubicBezTo>
                  <a:cubicBezTo>
                    <a:pt x="345966" y="212119"/>
                    <a:pt x="330800" y="201287"/>
                    <a:pt x="329379" y="181014"/>
                  </a:cubicBezTo>
                  <a:cubicBezTo>
                    <a:pt x="311902" y="197580"/>
                    <a:pt x="309356" y="204357"/>
                    <a:pt x="318478" y="224225"/>
                  </a:cubicBezTo>
                  <a:cubicBezTo>
                    <a:pt x="296382" y="214668"/>
                    <a:pt x="289628" y="207369"/>
                    <a:pt x="257283" y="240096"/>
                  </a:cubicBezTo>
                  <a:cubicBezTo>
                    <a:pt x="288088" y="272824"/>
                    <a:pt x="294901" y="265525"/>
                    <a:pt x="316938" y="255968"/>
                  </a:cubicBezTo>
                  <a:cubicBezTo>
                    <a:pt x="307815" y="275836"/>
                    <a:pt x="310362" y="282613"/>
                    <a:pt x="327839" y="299179"/>
                  </a:cubicBezTo>
                  <a:cubicBezTo>
                    <a:pt x="329260" y="278964"/>
                    <a:pt x="344426" y="268132"/>
                    <a:pt x="365219" y="274156"/>
                  </a:cubicBezTo>
                  <a:cubicBezTo>
                    <a:pt x="355800" y="279543"/>
                    <a:pt x="350764" y="287016"/>
                    <a:pt x="349402" y="295357"/>
                  </a:cubicBezTo>
                  <a:cubicBezTo>
                    <a:pt x="347092" y="309432"/>
                    <a:pt x="355089" y="326115"/>
                    <a:pt x="369544" y="339900"/>
                  </a:cubicBezTo>
                  <a:cubicBezTo>
                    <a:pt x="390634" y="360058"/>
                    <a:pt x="418299" y="361216"/>
                    <a:pt x="432932" y="346156"/>
                  </a:cubicBezTo>
                  <a:cubicBezTo>
                    <a:pt x="446143" y="332544"/>
                    <a:pt x="443180" y="317889"/>
                    <a:pt x="430799" y="305377"/>
                  </a:cubicBezTo>
                  <a:cubicBezTo>
                    <a:pt x="420906" y="295414"/>
                    <a:pt x="407932" y="296457"/>
                    <a:pt x="401889" y="301786"/>
                  </a:cubicBezTo>
                  <a:cubicBezTo>
                    <a:pt x="399105" y="304277"/>
                    <a:pt x="394070" y="308853"/>
                    <a:pt x="396676" y="316325"/>
                  </a:cubicBezTo>
                  <a:cubicBezTo>
                    <a:pt x="401119" y="329068"/>
                    <a:pt x="389686" y="328258"/>
                    <a:pt x="384354" y="317136"/>
                  </a:cubicBezTo>
                  <a:cubicBezTo>
                    <a:pt x="379734" y="307463"/>
                    <a:pt x="384591" y="297268"/>
                    <a:pt x="390456" y="292113"/>
                  </a:cubicBezTo>
                  <a:cubicBezTo>
                    <a:pt x="401949" y="282208"/>
                    <a:pt x="422209" y="278848"/>
                    <a:pt x="440218" y="296573"/>
                  </a:cubicBezTo>
                  <a:cubicBezTo>
                    <a:pt x="456036" y="312213"/>
                    <a:pt x="462730" y="334745"/>
                    <a:pt x="443062" y="355540"/>
                  </a:cubicBezTo>
                  <a:cubicBezTo>
                    <a:pt x="431332" y="367936"/>
                    <a:pt x="418536" y="373323"/>
                    <a:pt x="403311" y="372454"/>
                  </a:cubicBezTo>
                  <a:cubicBezTo>
                    <a:pt x="417114" y="386240"/>
                    <a:pt x="424401" y="395624"/>
                    <a:pt x="439093" y="395102"/>
                  </a:cubicBezTo>
                  <a:cubicBezTo>
                    <a:pt x="453962" y="394581"/>
                    <a:pt x="461367" y="393944"/>
                    <a:pt x="470905" y="405123"/>
                  </a:cubicBezTo>
                  <a:cubicBezTo>
                    <a:pt x="463796" y="413001"/>
                    <a:pt x="452363" y="413232"/>
                    <a:pt x="442173" y="412132"/>
                  </a:cubicBezTo>
                  <a:cubicBezTo>
                    <a:pt x="465751" y="423485"/>
                    <a:pt x="483701" y="448393"/>
                    <a:pt x="483879" y="474401"/>
                  </a:cubicBezTo>
                  <a:cubicBezTo>
                    <a:pt x="457280" y="474227"/>
                    <a:pt x="431806" y="456676"/>
                    <a:pt x="420195" y="433622"/>
                  </a:cubicBezTo>
                  <a:cubicBezTo>
                    <a:pt x="421380" y="443585"/>
                    <a:pt x="421143" y="454822"/>
                    <a:pt x="413086" y="461715"/>
                  </a:cubicBezTo>
                  <a:cubicBezTo>
                    <a:pt x="401652" y="452331"/>
                    <a:pt x="402304" y="445091"/>
                    <a:pt x="402837" y="430610"/>
                  </a:cubicBezTo>
                  <a:cubicBezTo>
                    <a:pt x="403370" y="416245"/>
                    <a:pt x="393774" y="409120"/>
                    <a:pt x="379674" y="395624"/>
                  </a:cubicBezTo>
                  <a:cubicBezTo>
                    <a:pt x="380563" y="410510"/>
                    <a:pt x="375113" y="423022"/>
                    <a:pt x="362376" y="434491"/>
                  </a:cubicBezTo>
                  <a:cubicBezTo>
                    <a:pt x="341109" y="453664"/>
                    <a:pt x="318063" y="447176"/>
                    <a:pt x="302069" y="431710"/>
                  </a:cubicBezTo>
                  <a:cubicBezTo>
                    <a:pt x="283941" y="414101"/>
                    <a:pt x="287318" y="394291"/>
                    <a:pt x="297507" y="383112"/>
                  </a:cubicBezTo>
                  <a:cubicBezTo>
                    <a:pt x="302721" y="377320"/>
                    <a:pt x="313206" y="372570"/>
                    <a:pt x="323099" y="377088"/>
                  </a:cubicBezTo>
                  <a:cubicBezTo>
                    <a:pt x="334533" y="382359"/>
                    <a:pt x="335362" y="393480"/>
                    <a:pt x="322270" y="389136"/>
                  </a:cubicBezTo>
                  <a:cubicBezTo>
                    <a:pt x="314628" y="386588"/>
                    <a:pt x="309948" y="391511"/>
                    <a:pt x="307400" y="394234"/>
                  </a:cubicBezTo>
                  <a:cubicBezTo>
                    <a:pt x="301950" y="400084"/>
                    <a:pt x="300884" y="412827"/>
                    <a:pt x="311073" y="422501"/>
                  </a:cubicBezTo>
                  <a:cubicBezTo>
                    <a:pt x="323810" y="434607"/>
                    <a:pt x="338798" y="437503"/>
                    <a:pt x="352779" y="424586"/>
                  </a:cubicBezTo>
                  <a:cubicBezTo>
                    <a:pt x="368182" y="410279"/>
                    <a:pt x="366997" y="383228"/>
                    <a:pt x="346381" y="362607"/>
                  </a:cubicBezTo>
                  <a:cubicBezTo>
                    <a:pt x="332281" y="348531"/>
                    <a:pt x="315220" y="340712"/>
                    <a:pt x="300825" y="342970"/>
                  </a:cubicBezTo>
                  <a:cubicBezTo>
                    <a:pt x="292294" y="344303"/>
                    <a:pt x="284652" y="349168"/>
                    <a:pt x="279142" y="358436"/>
                  </a:cubicBezTo>
                  <a:cubicBezTo>
                    <a:pt x="272922" y="338163"/>
                    <a:pt x="284000" y="323334"/>
                    <a:pt x="304734" y="321944"/>
                  </a:cubicBezTo>
                  <a:cubicBezTo>
                    <a:pt x="287792" y="304856"/>
                    <a:pt x="280860" y="302365"/>
                    <a:pt x="260540" y="311286"/>
                  </a:cubicBezTo>
                  <a:cubicBezTo>
                    <a:pt x="270316" y="289680"/>
                    <a:pt x="277780" y="283077"/>
                    <a:pt x="244309" y="251450"/>
                  </a:cubicBezTo>
                  <a:cubicBezTo>
                    <a:pt x="210838" y="281570"/>
                    <a:pt x="218302" y="288232"/>
                    <a:pt x="228077" y="309780"/>
                  </a:cubicBezTo>
                  <a:cubicBezTo>
                    <a:pt x="207757" y="300860"/>
                    <a:pt x="200826" y="303350"/>
                    <a:pt x="183883" y="320438"/>
                  </a:cubicBezTo>
                  <a:cubicBezTo>
                    <a:pt x="204558" y="321828"/>
                    <a:pt x="215636" y="336657"/>
                    <a:pt x="209475" y="356930"/>
                  </a:cubicBezTo>
                  <a:cubicBezTo>
                    <a:pt x="203966" y="347720"/>
                    <a:pt x="196324" y="342797"/>
                    <a:pt x="187793" y="341464"/>
                  </a:cubicBezTo>
                  <a:cubicBezTo>
                    <a:pt x="173398" y="339205"/>
                    <a:pt x="156336" y="347025"/>
                    <a:pt x="142237" y="361101"/>
                  </a:cubicBezTo>
                  <a:cubicBezTo>
                    <a:pt x="121621" y="381722"/>
                    <a:pt x="120436" y="408772"/>
                    <a:pt x="135839" y="423080"/>
                  </a:cubicBezTo>
                  <a:cubicBezTo>
                    <a:pt x="149760" y="435997"/>
                    <a:pt x="164748" y="433101"/>
                    <a:pt x="177544" y="420994"/>
                  </a:cubicBezTo>
                  <a:cubicBezTo>
                    <a:pt x="187734" y="411321"/>
                    <a:pt x="186668" y="398578"/>
                    <a:pt x="181217" y="392727"/>
                  </a:cubicBezTo>
                  <a:cubicBezTo>
                    <a:pt x="178670" y="390005"/>
                    <a:pt x="173990" y="385081"/>
                    <a:pt x="166348" y="387630"/>
                  </a:cubicBezTo>
                  <a:cubicBezTo>
                    <a:pt x="153315" y="391975"/>
                    <a:pt x="154145" y="380795"/>
                    <a:pt x="165519" y="375582"/>
                  </a:cubicBezTo>
                  <a:cubicBezTo>
                    <a:pt x="175412" y="371064"/>
                    <a:pt x="185838" y="375813"/>
                    <a:pt x="191111" y="381548"/>
                  </a:cubicBezTo>
                  <a:cubicBezTo>
                    <a:pt x="201241" y="392785"/>
                    <a:pt x="204677" y="412596"/>
                    <a:pt x="186490" y="430147"/>
                  </a:cubicBezTo>
                  <a:cubicBezTo>
                    <a:pt x="170495" y="445612"/>
                    <a:pt x="147450" y="452158"/>
                    <a:pt x="126183" y="432927"/>
                  </a:cubicBezTo>
                  <a:cubicBezTo>
                    <a:pt x="113504" y="421458"/>
                    <a:pt x="107996" y="408946"/>
                    <a:pt x="108884" y="394118"/>
                  </a:cubicBezTo>
                  <a:cubicBezTo>
                    <a:pt x="94785" y="407614"/>
                    <a:pt x="85188" y="414739"/>
                    <a:pt x="85721" y="429104"/>
                  </a:cubicBezTo>
                  <a:cubicBezTo>
                    <a:pt x="86253" y="443643"/>
                    <a:pt x="86906" y="450883"/>
                    <a:pt x="75473" y="460268"/>
                  </a:cubicBezTo>
                  <a:cubicBezTo>
                    <a:pt x="67416" y="453317"/>
                    <a:pt x="67179" y="442137"/>
                    <a:pt x="68364" y="432174"/>
                  </a:cubicBezTo>
                  <a:cubicBezTo>
                    <a:pt x="56516" y="455517"/>
                    <a:pt x="31042" y="473069"/>
                    <a:pt x="4443" y="473243"/>
                  </a:cubicBezTo>
                  <a:cubicBezTo>
                    <a:pt x="4621" y="447234"/>
                    <a:pt x="22570" y="422327"/>
                    <a:pt x="46148" y="410974"/>
                  </a:cubicBezTo>
                  <a:cubicBezTo>
                    <a:pt x="35959" y="412132"/>
                    <a:pt x="24466" y="411900"/>
                    <a:pt x="17417" y="404023"/>
                  </a:cubicBezTo>
                  <a:cubicBezTo>
                    <a:pt x="27013" y="392844"/>
                    <a:pt x="34418" y="393480"/>
                    <a:pt x="49288" y="394001"/>
                  </a:cubicBezTo>
                  <a:cubicBezTo>
                    <a:pt x="63980" y="394523"/>
                    <a:pt x="71266" y="385139"/>
                    <a:pt x="85069" y="371353"/>
                  </a:cubicBezTo>
                  <a:cubicBezTo>
                    <a:pt x="69844" y="372222"/>
                    <a:pt x="57049" y="366893"/>
                    <a:pt x="45378" y="354439"/>
                  </a:cubicBezTo>
                  <a:cubicBezTo>
                    <a:pt x="25769" y="333644"/>
                    <a:pt x="32404" y="311112"/>
                    <a:pt x="48222" y="295472"/>
                  </a:cubicBezTo>
                  <a:cubicBezTo>
                    <a:pt x="66231" y="277748"/>
                    <a:pt x="86491" y="281049"/>
                    <a:pt x="97984" y="290954"/>
                  </a:cubicBezTo>
                  <a:cubicBezTo>
                    <a:pt x="103908" y="296052"/>
                    <a:pt x="108766" y="306304"/>
                    <a:pt x="104086" y="315978"/>
                  </a:cubicBezTo>
                  <a:cubicBezTo>
                    <a:pt x="98754" y="327157"/>
                    <a:pt x="87321" y="327968"/>
                    <a:pt x="91763" y="315166"/>
                  </a:cubicBezTo>
                  <a:cubicBezTo>
                    <a:pt x="94370" y="307694"/>
                    <a:pt x="89335" y="303118"/>
                    <a:pt x="86550" y="300628"/>
                  </a:cubicBezTo>
                  <a:cubicBezTo>
                    <a:pt x="80567" y="295299"/>
                    <a:pt x="67533" y="294256"/>
                    <a:pt x="57641" y="304219"/>
                  </a:cubicBezTo>
                  <a:cubicBezTo>
                    <a:pt x="45260" y="316731"/>
                    <a:pt x="42298" y="331328"/>
                    <a:pt x="55508" y="344998"/>
                  </a:cubicBezTo>
                  <a:cubicBezTo>
                    <a:pt x="70141" y="360058"/>
                    <a:pt x="97806" y="358900"/>
                    <a:pt x="118896" y="338742"/>
                  </a:cubicBezTo>
                  <a:cubicBezTo>
                    <a:pt x="133292" y="324956"/>
                    <a:pt x="141289" y="308274"/>
                    <a:pt x="138978" y="294198"/>
                  </a:cubicBezTo>
                  <a:cubicBezTo>
                    <a:pt x="137616" y="285857"/>
                    <a:pt x="132640" y="278385"/>
                    <a:pt x="123161" y="272997"/>
                  </a:cubicBezTo>
                  <a:cubicBezTo>
                    <a:pt x="143895" y="266916"/>
                    <a:pt x="159061" y="277748"/>
                    <a:pt x="160543" y="298021"/>
                  </a:cubicBezTo>
                  <a:cubicBezTo>
                    <a:pt x="178018" y="281455"/>
                    <a:pt x="180566" y="274677"/>
                    <a:pt x="171443" y="254810"/>
                  </a:cubicBezTo>
                  <a:cubicBezTo>
                    <a:pt x="193540" y="264251"/>
                    <a:pt x="200293" y="271550"/>
                    <a:pt x="232638" y="238822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16" name="Кривая7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2gIAAJcHAADXBQAAggoAAAAAAAAmAAAACAAAAP//////////"/>
                </a:ext>
              </a:extLst>
            </p:cNvSpPr>
            <p:nvPr/>
          </p:nvSpPr>
          <p:spPr>
            <a:xfrm>
              <a:off x="463550" y="1233805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  <p:sp>
          <p:nvSpPr>
            <p:cNvPr id="15" name="Кривая8"/>
            <p:cNvSpPr>
              <a:extLst>
                <a:ext uri="smNativeData">
                  <pr:smNativeData xmlns="" xmlns:p14="http://schemas.microsoft.com/office/powerpoint/2010/main" xmlns:pr="smNativeData" val="SMDATA_16_hErtYxMAAAAlAAAACwAAAA0AAAAAAAAAAAAAAAAAAAAAAAAAAAAAAAABAAAAAAAAAAEAAABQAAAAAAAAAAAA4D8AAAAAAADgPwAAAAAAAOA/AAAAAAAA4D8AAAAAAADgPwAAAAAAAOA/AAAAAAAA4D8AAAAAAADgPwAAAAAAAOA/AAAAAAAA4D8CAAAAjAAAAAEAAAAAAAAAAGW9AP///wgAAAAAAAAAAAAAAAAAAAAAAAAAAAAAAAAAAAAAeAAAAAEAAABAAAAAAAAAAAAAAAB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QAAAAAAAAAEAAAAAAAAAAEAAAAAAAAATQAAAAAAAAAAAAAAZgAAAGYAAAAAAAAAy8vLAE0AAAAAAAAAAAAAAGYAAABmAAAAAAAAABcAAAAUAAAAAAAAAAAAAAD/fwAA/38AAAAAAAAJAAAABAAAAAAAAAAMAAAAEAAAAAAAAAAAAAAAAAAAAAAAAAAeAAAAaAAAAAAAAAAAAAAAAAAAAAAAAAAAAAAAECcAABAnAAAAAAAAAAAAAAAAAAAAAAAAAAAAAAAAAAAAAAAAAAAAANw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GW9AP///wEAAAAAAAAAAAAAAAAAAAAAAAAAAAAAAAAAAAAAAAAAAAAAAAJ/f38AAAAAAMvLywDAwP8Af39/AAAAAAAAAAAAAAAAAAAAAAAAAAAAIQAAABgAAAAUAAAA1wUAAJcHAADUCAAAggoAAAAAAAAmAAAACAAAAP//////////"/>
                </a:ext>
              </a:extLst>
            </p:cNvSpPr>
            <p:nvPr/>
          </p:nvSpPr>
          <p:spPr>
            <a:xfrm>
              <a:off x="949325" y="1233805"/>
              <a:ext cx="485775" cy="474345"/>
            </a:xfrm>
            <a:custGeom>
              <a:avLst/>
              <a:gdLst/>
              <a:ahLst/>
              <a:cxnLst/>
              <a:rect l="0" t="0" r="485775" b="474345"/>
              <a:pathLst>
                <a:path w="485775" h="474345">
                  <a:moveTo>
                    <a:pt x="232638" y="238503"/>
                  </a:moveTo>
                  <a:cubicBezTo>
                    <a:pt x="201833" y="205819"/>
                    <a:pt x="195020" y="213108"/>
                    <a:pt x="172983" y="222652"/>
                  </a:cubicBezTo>
                  <a:cubicBezTo>
                    <a:pt x="182106" y="202811"/>
                    <a:pt x="179559" y="196043"/>
                    <a:pt x="162082" y="179499"/>
                  </a:cubicBezTo>
                  <a:cubicBezTo>
                    <a:pt x="160661" y="199745"/>
                    <a:pt x="145495" y="210505"/>
                    <a:pt x="124761" y="204489"/>
                  </a:cubicBezTo>
                  <a:cubicBezTo>
                    <a:pt x="134180" y="199108"/>
                    <a:pt x="139216" y="191646"/>
                    <a:pt x="140578" y="183316"/>
                  </a:cubicBezTo>
                  <a:cubicBezTo>
                    <a:pt x="142888" y="169260"/>
                    <a:pt x="134891" y="152599"/>
                    <a:pt x="120436" y="138832"/>
                  </a:cubicBezTo>
                  <a:cubicBezTo>
                    <a:pt x="99346" y="118701"/>
                    <a:pt x="71681" y="117544"/>
                    <a:pt x="57049" y="132585"/>
                  </a:cubicBezTo>
                  <a:cubicBezTo>
                    <a:pt x="43838" y="146179"/>
                    <a:pt x="46800" y="160814"/>
                    <a:pt x="59181" y="173309"/>
                  </a:cubicBezTo>
                  <a:cubicBezTo>
                    <a:pt x="69015" y="183259"/>
                    <a:pt x="82048" y="182218"/>
                    <a:pt x="88091" y="176896"/>
                  </a:cubicBezTo>
                  <a:cubicBezTo>
                    <a:pt x="90875" y="174408"/>
                    <a:pt x="95911" y="169838"/>
                    <a:pt x="93304" y="162376"/>
                  </a:cubicBezTo>
                  <a:cubicBezTo>
                    <a:pt x="88861" y="149650"/>
                    <a:pt x="100293" y="150459"/>
                    <a:pt x="105626" y="161566"/>
                  </a:cubicBezTo>
                  <a:cubicBezTo>
                    <a:pt x="110247" y="171226"/>
                    <a:pt x="105389" y="181408"/>
                    <a:pt x="99524" y="186556"/>
                  </a:cubicBezTo>
                  <a:cubicBezTo>
                    <a:pt x="88032" y="196448"/>
                    <a:pt x="67771" y="199803"/>
                    <a:pt x="49762" y="182044"/>
                  </a:cubicBezTo>
                  <a:cubicBezTo>
                    <a:pt x="33944" y="166425"/>
                    <a:pt x="27250" y="143923"/>
                    <a:pt x="46918" y="123155"/>
                  </a:cubicBezTo>
                  <a:cubicBezTo>
                    <a:pt x="58648" y="110777"/>
                    <a:pt x="71444" y="105397"/>
                    <a:pt x="86669" y="106264"/>
                  </a:cubicBezTo>
                  <a:cubicBezTo>
                    <a:pt x="72866" y="92497"/>
                    <a:pt x="65579" y="83125"/>
                    <a:pt x="50888" y="83645"/>
                  </a:cubicBezTo>
                  <a:cubicBezTo>
                    <a:pt x="36018" y="84167"/>
                    <a:pt x="28613" y="84803"/>
                    <a:pt x="19075" y="73639"/>
                  </a:cubicBezTo>
                  <a:cubicBezTo>
                    <a:pt x="26184" y="65771"/>
                    <a:pt x="37618" y="65540"/>
                    <a:pt x="47807" y="66697"/>
                  </a:cubicBezTo>
                  <a:cubicBezTo>
                    <a:pt x="24111" y="55186"/>
                    <a:pt x="6161" y="30311"/>
                    <a:pt x="5983" y="4338"/>
                  </a:cubicBezTo>
                  <a:cubicBezTo>
                    <a:pt x="32582" y="4512"/>
                    <a:pt x="58056" y="22039"/>
                    <a:pt x="69666" y="45062"/>
                  </a:cubicBezTo>
                  <a:cubicBezTo>
                    <a:pt x="68482" y="35113"/>
                    <a:pt x="68719" y="23890"/>
                    <a:pt x="76776" y="17007"/>
                  </a:cubicBezTo>
                  <a:cubicBezTo>
                    <a:pt x="88208" y="26378"/>
                    <a:pt x="87558" y="33608"/>
                    <a:pt x="87024" y="48128"/>
                  </a:cubicBezTo>
                  <a:cubicBezTo>
                    <a:pt x="86491" y="62473"/>
                    <a:pt x="96088" y="69590"/>
                    <a:pt x="110187" y="83068"/>
                  </a:cubicBezTo>
                  <a:cubicBezTo>
                    <a:pt x="109299" y="68201"/>
                    <a:pt x="114749" y="55706"/>
                    <a:pt x="127486" y="44252"/>
                  </a:cubicBezTo>
                  <a:cubicBezTo>
                    <a:pt x="148753" y="25105"/>
                    <a:pt x="171798" y="31584"/>
                    <a:pt x="187793" y="47029"/>
                  </a:cubicBezTo>
                  <a:cubicBezTo>
                    <a:pt x="205921" y="64614"/>
                    <a:pt x="202544" y="84398"/>
                    <a:pt x="192414" y="95563"/>
                  </a:cubicBezTo>
                  <a:cubicBezTo>
                    <a:pt x="187201" y="101347"/>
                    <a:pt x="176715" y="106091"/>
                    <a:pt x="166822" y="101521"/>
                  </a:cubicBezTo>
                  <a:cubicBezTo>
                    <a:pt x="155388" y="96315"/>
                    <a:pt x="154559" y="85149"/>
                    <a:pt x="167651" y="89489"/>
                  </a:cubicBezTo>
                  <a:cubicBezTo>
                    <a:pt x="175293" y="92034"/>
                    <a:pt x="179974" y="87117"/>
                    <a:pt x="182520" y="84398"/>
                  </a:cubicBezTo>
                  <a:cubicBezTo>
                    <a:pt x="187971" y="78556"/>
                    <a:pt x="189037" y="65830"/>
                    <a:pt x="178848" y="56169"/>
                  </a:cubicBezTo>
                  <a:cubicBezTo>
                    <a:pt x="166111" y="44079"/>
                    <a:pt x="151123" y="41187"/>
                    <a:pt x="137142" y="54087"/>
                  </a:cubicBezTo>
                  <a:cubicBezTo>
                    <a:pt x="121740" y="68374"/>
                    <a:pt x="122924" y="95388"/>
                    <a:pt x="143540" y="115982"/>
                  </a:cubicBezTo>
                  <a:cubicBezTo>
                    <a:pt x="157639" y="130039"/>
                    <a:pt x="174701" y="137849"/>
                    <a:pt x="189096" y="135593"/>
                  </a:cubicBezTo>
                  <a:cubicBezTo>
                    <a:pt x="197627" y="134262"/>
                    <a:pt x="205269" y="129403"/>
                    <a:pt x="210779" y="120206"/>
                  </a:cubicBezTo>
                  <a:cubicBezTo>
                    <a:pt x="216999" y="140452"/>
                    <a:pt x="205921" y="155261"/>
                    <a:pt x="185187" y="156649"/>
                  </a:cubicBezTo>
                  <a:cubicBezTo>
                    <a:pt x="202129" y="173714"/>
                    <a:pt x="209060" y="176202"/>
                    <a:pt x="229380" y="167293"/>
                  </a:cubicBezTo>
                  <a:cubicBezTo>
                    <a:pt x="219606" y="188870"/>
                    <a:pt x="212141" y="195465"/>
                    <a:pt x="245612" y="227049"/>
                  </a:cubicBezTo>
                  <a:cubicBezTo>
                    <a:pt x="279083" y="196968"/>
                    <a:pt x="271619" y="190374"/>
                    <a:pt x="261844" y="168797"/>
                  </a:cubicBezTo>
                  <a:cubicBezTo>
                    <a:pt x="282164" y="177705"/>
                    <a:pt x="289095" y="175218"/>
                    <a:pt x="306038" y="158153"/>
                  </a:cubicBezTo>
                  <a:cubicBezTo>
                    <a:pt x="285363" y="156765"/>
                    <a:pt x="274285" y="141956"/>
                    <a:pt x="280446" y="121709"/>
                  </a:cubicBezTo>
                  <a:cubicBezTo>
                    <a:pt x="285955" y="130907"/>
                    <a:pt x="293597" y="135766"/>
                    <a:pt x="302128" y="137155"/>
                  </a:cubicBezTo>
                  <a:cubicBezTo>
                    <a:pt x="316524" y="139411"/>
                    <a:pt x="333585" y="131601"/>
                    <a:pt x="347684" y="117544"/>
                  </a:cubicBezTo>
                  <a:cubicBezTo>
                    <a:pt x="368300" y="96951"/>
                    <a:pt x="369485" y="69936"/>
                    <a:pt x="354082" y="55649"/>
                  </a:cubicBezTo>
                  <a:cubicBezTo>
                    <a:pt x="340161" y="42749"/>
                    <a:pt x="325172" y="45641"/>
                    <a:pt x="312376" y="57730"/>
                  </a:cubicBezTo>
                  <a:cubicBezTo>
                    <a:pt x="302187" y="67390"/>
                    <a:pt x="303254" y="80060"/>
                    <a:pt x="308704" y="85960"/>
                  </a:cubicBezTo>
                  <a:cubicBezTo>
                    <a:pt x="311251" y="88679"/>
                    <a:pt x="315931" y="93596"/>
                    <a:pt x="323573" y="91050"/>
                  </a:cubicBezTo>
                  <a:cubicBezTo>
                    <a:pt x="336606" y="86712"/>
                    <a:pt x="335777" y="97876"/>
                    <a:pt x="324402" y="103083"/>
                  </a:cubicBezTo>
                  <a:cubicBezTo>
                    <a:pt x="314509" y="107595"/>
                    <a:pt x="304083" y="102852"/>
                    <a:pt x="298810" y="97125"/>
                  </a:cubicBezTo>
                  <a:cubicBezTo>
                    <a:pt x="288680" y="85902"/>
                    <a:pt x="285244" y="66119"/>
                    <a:pt x="303431" y="48533"/>
                  </a:cubicBezTo>
                  <a:cubicBezTo>
                    <a:pt x="319426" y="33088"/>
                    <a:pt x="342471" y="26551"/>
                    <a:pt x="363738" y="45757"/>
                  </a:cubicBezTo>
                  <a:cubicBezTo>
                    <a:pt x="376416" y="57210"/>
                    <a:pt x="381925" y="69705"/>
                    <a:pt x="381037" y="84514"/>
                  </a:cubicBezTo>
                  <a:cubicBezTo>
                    <a:pt x="395195" y="71036"/>
                    <a:pt x="404733" y="63920"/>
                    <a:pt x="404200" y="49574"/>
                  </a:cubicBezTo>
                  <a:cubicBezTo>
                    <a:pt x="403667" y="35055"/>
                    <a:pt x="403015" y="27824"/>
                    <a:pt x="414449" y="18453"/>
                  </a:cubicBezTo>
                  <a:cubicBezTo>
                    <a:pt x="422505" y="25394"/>
                    <a:pt x="422742" y="36559"/>
                    <a:pt x="421557" y="46508"/>
                  </a:cubicBezTo>
                  <a:cubicBezTo>
                    <a:pt x="433169" y="23486"/>
                    <a:pt x="458643" y="5958"/>
                    <a:pt x="485241" y="5784"/>
                  </a:cubicBezTo>
                  <a:cubicBezTo>
                    <a:pt x="485064" y="31757"/>
                    <a:pt x="467113" y="56631"/>
                    <a:pt x="443536" y="67969"/>
                  </a:cubicBezTo>
                  <a:cubicBezTo>
                    <a:pt x="453725" y="66813"/>
                    <a:pt x="465159" y="67044"/>
                    <a:pt x="472268" y="74911"/>
                  </a:cubicBezTo>
                  <a:cubicBezTo>
                    <a:pt x="462671" y="86076"/>
                    <a:pt x="455265" y="85439"/>
                    <a:pt x="440455" y="84919"/>
                  </a:cubicBezTo>
                  <a:cubicBezTo>
                    <a:pt x="425764" y="84398"/>
                    <a:pt x="418477" y="93769"/>
                    <a:pt x="404674" y="107537"/>
                  </a:cubicBezTo>
                  <a:cubicBezTo>
                    <a:pt x="419899" y="106612"/>
                    <a:pt x="432695" y="111991"/>
                    <a:pt x="444424" y="124427"/>
                  </a:cubicBezTo>
                  <a:cubicBezTo>
                    <a:pt x="464033" y="145196"/>
                    <a:pt x="457398" y="167698"/>
                    <a:pt x="441581" y="183316"/>
                  </a:cubicBezTo>
                  <a:cubicBezTo>
                    <a:pt x="423572" y="201018"/>
                    <a:pt x="403311" y="197721"/>
                    <a:pt x="391878" y="187829"/>
                  </a:cubicBezTo>
                  <a:cubicBezTo>
                    <a:pt x="385954" y="182738"/>
                    <a:pt x="381096" y="172499"/>
                    <a:pt x="385776" y="162839"/>
                  </a:cubicBezTo>
                  <a:cubicBezTo>
                    <a:pt x="391107" y="151675"/>
                    <a:pt x="402541" y="150864"/>
                    <a:pt x="398098" y="163648"/>
                  </a:cubicBezTo>
                  <a:cubicBezTo>
                    <a:pt x="395491" y="171111"/>
                    <a:pt x="400527" y="175681"/>
                    <a:pt x="403311" y="178168"/>
                  </a:cubicBezTo>
                  <a:cubicBezTo>
                    <a:pt x="409294" y="183490"/>
                    <a:pt x="422327" y="184532"/>
                    <a:pt x="432221" y="174582"/>
                  </a:cubicBezTo>
                  <a:cubicBezTo>
                    <a:pt x="444602" y="162145"/>
                    <a:pt x="447564" y="147510"/>
                    <a:pt x="434353" y="133858"/>
                  </a:cubicBezTo>
                  <a:cubicBezTo>
                    <a:pt x="419721" y="118817"/>
                    <a:pt x="392056" y="119974"/>
                    <a:pt x="370966" y="140105"/>
                  </a:cubicBezTo>
                  <a:cubicBezTo>
                    <a:pt x="356570" y="153872"/>
                    <a:pt x="348573" y="170532"/>
                    <a:pt x="350883" y="184589"/>
                  </a:cubicBezTo>
                  <a:cubicBezTo>
                    <a:pt x="352246" y="192919"/>
                    <a:pt x="357222" y="200381"/>
                    <a:pt x="366701" y="205761"/>
                  </a:cubicBezTo>
                  <a:cubicBezTo>
                    <a:pt x="345966" y="211835"/>
                    <a:pt x="330800" y="201018"/>
                    <a:pt x="329379" y="180771"/>
                  </a:cubicBezTo>
                  <a:cubicBezTo>
                    <a:pt x="311902" y="197316"/>
                    <a:pt x="309356" y="204084"/>
                    <a:pt x="318478" y="223925"/>
                  </a:cubicBezTo>
                  <a:cubicBezTo>
                    <a:pt x="296382" y="214381"/>
                    <a:pt x="289628" y="207092"/>
                    <a:pt x="257283" y="239775"/>
                  </a:cubicBezTo>
                  <a:cubicBezTo>
                    <a:pt x="288088" y="272459"/>
                    <a:pt x="294901" y="265170"/>
                    <a:pt x="316938" y="255625"/>
                  </a:cubicBezTo>
                  <a:cubicBezTo>
                    <a:pt x="307815" y="275467"/>
                    <a:pt x="310362" y="282235"/>
                    <a:pt x="327839" y="298779"/>
                  </a:cubicBezTo>
                  <a:cubicBezTo>
                    <a:pt x="329260" y="278590"/>
                    <a:pt x="344426" y="267773"/>
                    <a:pt x="365219" y="273789"/>
                  </a:cubicBezTo>
                  <a:cubicBezTo>
                    <a:pt x="355800" y="279169"/>
                    <a:pt x="350764" y="286631"/>
                    <a:pt x="349402" y="294961"/>
                  </a:cubicBezTo>
                  <a:cubicBezTo>
                    <a:pt x="347092" y="309018"/>
                    <a:pt x="355089" y="325678"/>
                    <a:pt x="369544" y="339445"/>
                  </a:cubicBezTo>
                  <a:cubicBezTo>
                    <a:pt x="390634" y="359576"/>
                    <a:pt x="418299" y="360733"/>
                    <a:pt x="432932" y="345693"/>
                  </a:cubicBezTo>
                  <a:cubicBezTo>
                    <a:pt x="446143" y="332099"/>
                    <a:pt x="443180" y="317464"/>
                    <a:pt x="430799" y="304969"/>
                  </a:cubicBezTo>
                  <a:cubicBezTo>
                    <a:pt x="420906" y="295019"/>
                    <a:pt x="407932" y="296061"/>
                    <a:pt x="401889" y="301382"/>
                  </a:cubicBezTo>
                  <a:cubicBezTo>
                    <a:pt x="399105" y="303869"/>
                    <a:pt x="394070" y="308439"/>
                    <a:pt x="396676" y="315902"/>
                  </a:cubicBezTo>
                  <a:cubicBezTo>
                    <a:pt x="401119" y="328628"/>
                    <a:pt x="389686" y="327818"/>
                    <a:pt x="384354" y="316712"/>
                  </a:cubicBezTo>
                  <a:cubicBezTo>
                    <a:pt x="379734" y="307051"/>
                    <a:pt x="384591" y="296870"/>
                    <a:pt x="390456" y="291722"/>
                  </a:cubicBezTo>
                  <a:cubicBezTo>
                    <a:pt x="401949" y="281830"/>
                    <a:pt x="422209" y="278475"/>
                    <a:pt x="440218" y="296176"/>
                  </a:cubicBezTo>
                  <a:cubicBezTo>
                    <a:pt x="456036" y="311795"/>
                    <a:pt x="462730" y="334297"/>
                    <a:pt x="443062" y="355064"/>
                  </a:cubicBezTo>
                  <a:cubicBezTo>
                    <a:pt x="431332" y="367443"/>
                    <a:pt x="418536" y="372823"/>
                    <a:pt x="403311" y="371956"/>
                  </a:cubicBezTo>
                  <a:cubicBezTo>
                    <a:pt x="417114" y="385723"/>
                    <a:pt x="424401" y="395094"/>
                    <a:pt x="439093" y="394573"/>
                  </a:cubicBezTo>
                  <a:cubicBezTo>
                    <a:pt x="453962" y="394053"/>
                    <a:pt x="461367" y="393416"/>
                    <a:pt x="470905" y="404581"/>
                  </a:cubicBezTo>
                  <a:cubicBezTo>
                    <a:pt x="463796" y="412449"/>
                    <a:pt x="452363" y="412679"/>
                    <a:pt x="442173" y="411581"/>
                  </a:cubicBezTo>
                  <a:cubicBezTo>
                    <a:pt x="465751" y="422919"/>
                    <a:pt x="483701" y="447793"/>
                    <a:pt x="483879" y="473766"/>
                  </a:cubicBezTo>
                  <a:cubicBezTo>
                    <a:pt x="457280" y="473593"/>
                    <a:pt x="431806" y="456065"/>
                    <a:pt x="420195" y="433042"/>
                  </a:cubicBezTo>
                  <a:cubicBezTo>
                    <a:pt x="421380" y="442992"/>
                    <a:pt x="421143" y="454214"/>
                    <a:pt x="413086" y="461098"/>
                  </a:cubicBezTo>
                  <a:cubicBezTo>
                    <a:pt x="401652" y="451726"/>
                    <a:pt x="402304" y="444495"/>
                    <a:pt x="402837" y="430033"/>
                  </a:cubicBezTo>
                  <a:cubicBezTo>
                    <a:pt x="403370" y="415688"/>
                    <a:pt x="393774" y="408573"/>
                    <a:pt x="379674" y="395094"/>
                  </a:cubicBezTo>
                  <a:cubicBezTo>
                    <a:pt x="380563" y="409961"/>
                    <a:pt x="375113" y="422456"/>
                    <a:pt x="362376" y="433909"/>
                  </a:cubicBezTo>
                  <a:cubicBezTo>
                    <a:pt x="341109" y="453057"/>
                    <a:pt x="318063" y="446578"/>
                    <a:pt x="302069" y="431133"/>
                  </a:cubicBezTo>
                  <a:cubicBezTo>
                    <a:pt x="283941" y="413547"/>
                    <a:pt x="287318" y="393764"/>
                    <a:pt x="297507" y="382600"/>
                  </a:cubicBezTo>
                  <a:cubicBezTo>
                    <a:pt x="302721" y="376815"/>
                    <a:pt x="313206" y="372071"/>
                    <a:pt x="323099" y="376583"/>
                  </a:cubicBezTo>
                  <a:cubicBezTo>
                    <a:pt x="334533" y="381847"/>
                    <a:pt x="335362" y="392954"/>
                    <a:pt x="322270" y="388616"/>
                  </a:cubicBezTo>
                  <a:cubicBezTo>
                    <a:pt x="314628" y="386070"/>
                    <a:pt x="309948" y="390987"/>
                    <a:pt x="307400" y="393706"/>
                  </a:cubicBezTo>
                  <a:cubicBezTo>
                    <a:pt x="301950" y="399549"/>
                    <a:pt x="300884" y="412275"/>
                    <a:pt x="311073" y="421935"/>
                  </a:cubicBezTo>
                  <a:cubicBezTo>
                    <a:pt x="323810" y="434025"/>
                    <a:pt x="338798" y="436917"/>
                    <a:pt x="352779" y="424018"/>
                  </a:cubicBezTo>
                  <a:cubicBezTo>
                    <a:pt x="368182" y="409730"/>
                    <a:pt x="366997" y="382715"/>
                    <a:pt x="346381" y="362121"/>
                  </a:cubicBezTo>
                  <a:cubicBezTo>
                    <a:pt x="332281" y="348064"/>
                    <a:pt x="315220" y="340256"/>
                    <a:pt x="300825" y="342511"/>
                  </a:cubicBezTo>
                  <a:cubicBezTo>
                    <a:pt x="292294" y="343842"/>
                    <a:pt x="284652" y="348701"/>
                    <a:pt x="279142" y="357956"/>
                  </a:cubicBezTo>
                  <a:cubicBezTo>
                    <a:pt x="272922" y="337710"/>
                    <a:pt x="284000" y="322901"/>
                    <a:pt x="304734" y="321513"/>
                  </a:cubicBezTo>
                  <a:cubicBezTo>
                    <a:pt x="287792" y="304448"/>
                    <a:pt x="280860" y="301961"/>
                    <a:pt x="260540" y="310869"/>
                  </a:cubicBezTo>
                  <a:cubicBezTo>
                    <a:pt x="270316" y="289292"/>
                    <a:pt x="277780" y="282698"/>
                    <a:pt x="244309" y="251113"/>
                  </a:cubicBezTo>
                  <a:cubicBezTo>
                    <a:pt x="210838" y="281193"/>
                    <a:pt x="218302" y="287846"/>
                    <a:pt x="228077" y="309365"/>
                  </a:cubicBezTo>
                  <a:cubicBezTo>
                    <a:pt x="207757" y="300457"/>
                    <a:pt x="200826" y="302944"/>
                    <a:pt x="183883" y="320009"/>
                  </a:cubicBezTo>
                  <a:cubicBezTo>
                    <a:pt x="204558" y="321397"/>
                    <a:pt x="215636" y="336206"/>
                    <a:pt x="209475" y="356453"/>
                  </a:cubicBezTo>
                  <a:cubicBezTo>
                    <a:pt x="203966" y="347255"/>
                    <a:pt x="196324" y="342338"/>
                    <a:pt x="187793" y="341007"/>
                  </a:cubicBezTo>
                  <a:cubicBezTo>
                    <a:pt x="173398" y="338751"/>
                    <a:pt x="156336" y="346561"/>
                    <a:pt x="142237" y="360618"/>
                  </a:cubicBezTo>
                  <a:cubicBezTo>
                    <a:pt x="121621" y="381211"/>
                    <a:pt x="120436" y="408225"/>
                    <a:pt x="135839" y="422514"/>
                  </a:cubicBezTo>
                  <a:cubicBezTo>
                    <a:pt x="149760" y="435414"/>
                    <a:pt x="164748" y="432521"/>
                    <a:pt x="177544" y="420431"/>
                  </a:cubicBezTo>
                  <a:cubicBezTo>
                    <a:pt x="187734" y="410771"/>
                    <a:pt x="186668" y="398044"/>
                    <a:pt x="181217" y="392202"/>
                  </a:cubicBezTo>
                  <a:cubicBezTo>
                    <a:pt x="178670" y="389483"/>
                    <a:pt x="173990" y="384566"/>
                    <a:pt x="166348" y="387111"/>
                  </a:cubicBezTo>
                  <a:cubicBezTo>
                    <a:pt x="153315" y="391450"/>
                    <a:pt x="154145" y="380286"/>
                    <a:pt x="165519" y="375079"/>
                  </a:cubicBezTo>
                  <a:cubicBezTo>
                    <a:pt x="175412" y="370567"/>
                    <a:pt x="185838" y="375311"/>
                    <a:pt x="191111" y="381038"/>
                  </a:cubicBezTo>
                  <a:cubicBezTo>
                    <a:pt x="201241" y="392260"/>
                    <a:pt x="204677" y="412043"/>
                    <a:pt x="186490" y="429571"/>
                  </a:cubicBezTo>
                  <a:cubicBezTo>
                    <a:pt x="170495" y="445016"/>
                    <a:pt x="147450" y="451553"/>
                    <a:pt x="126183" y="432348"/>
                  </a:cubicBezTo>
                  <a:cubicBezTo>
                    <a:pt x="113504" y="420894"/>
                    <a:pt x="107996" y="408399"/>
                    <a:pt x="108884" y="393590"/>
                  </a:cubicBezTo>
                  <a:cubicBezTo>
                    <a:pt x="94785" y="407068"/>
                    <a:pt x="85188" y="414184"/>
                    <a:pt x="85721" y="428530"/>
                  </a:cubicBezTo>
                  <a:cubicBezTo>
                    <a:pt x="86253" y="443049"/>
                    <a:pt x="86906" y="450280"/>
                    <a:pt x="75473" y="459652"/>
                  </a:cubicBezTo>
                  <a:cubicBezTo>
                    <a:pt x="67416" y="452710"/>
                    <a:pt x="67179" y="441545"/>
                    <a:pt x="68364" y="431595"/>
                  </a:cubicBezTo>
                  <a:cubicBezTo>
                    <a:pt x="56516" y="454908"/>
                    <a:pt x="31042" y="472436"/>
                    <a:pt x="4443" y="472609"/>
                  </a:cubicBezTo>
                  <a:cubicBezTo>
                    <a:pt x="4621" y="446636"/>
                    <a:pt x="22570" y="421762"/>
                    <a:pt x="46148" y="410424"/>
                  </a:cubicBezTo>
                  <a:cubicBezTo>
                    <a:pt x="35959" y="411581"/>
                    <a:pt x="24466" y="411349"/>
                    <a:pt x="17417" y="403482"/>
                  </a:cubicBezTo>
                  <a:cubicBezTo>
                    <a:pt x="27013" y="392318"/>
                    <a:pt x="34418" y="392954"/>
                    <a:pt x="49288" y="393474"/>
                  </a:cubicBezTo>
                  <a:cubicBezTo>
                    <a:pt x="63980" y="393995"/>
                    <a:pt x="71266" y="384624"/>
                    <a:pt x="85069" y="370856"/>
                  </a:cubicBezTo>
                  <a:cubicBezTo>
                    <a:pt x="69844" y="371724"/>
                    <a:pt x="57049" y="366402"/>
                    <a:pt x="45378" y="353965"/>
                  </a:cubicBezTo>
                  <a:cubicBezTo>
                    <a:pt x="25769" y="333198"/>
                    <a:pt x="32404" y="310696"/>
                    <a:pt x="48222" y="295077"/>
                  </a:cubicBezTo>
                  <a:cubicBezTo>
                    <a:pt x="66231" y="277376"/>
                    <a:pt x="86491" y="280673"/>
                    <a:pt x="97984" y="290565"/>
                  </a:cubicBezTo>
                  <a:cubicBezTo>
                    <a:pt x="103908" y="295655"/>
                    <a:pt x="108766" y="305894"/>
                    <a:pt x="104086" y="315555"/>
                  </a:cubicBezTo>
                  <a:cubicBezTo>
                    <a:pt x="98754" y="326719"/>
                    <a:pt x="87321" y="327529"/>
                    <a:pt x="91763" y="314745"/>
                  </a:cubicBezTo>
                  <a:cubicBezTo>
                    <a:pt x="94370" y="307283"/>
                    <a:pt x="89335" y="302712"/>
                    <a:pt x="86550" y="300225"/>
                  </a:cubicBezTo>
                  <a:cubicBezTo>
                    <a:pt x="80567" y="294904"/>
                    <a:pt x="67533" y="293862"/>
                    <a:pt x="57641" y="303812"/>
                  </a:cubicBezTo>
                  <a:cubicBezTo>
                    <a:pt x="45260" y="316307"/>
                    <a:pt x="42298" y="330884"/>
                    <a:pt x="55508" y="344536"/>
                  </a:cubicBezTo>
                  <a:cubicBezTo>
                    <a:pt x="70141" y="359576"/>
                    <a:pt x="97806" y="358419"/>
                    <a:pt x="118896" y="338288"/>
                  </a:cubicBezTo>
                  <a:cubicBezTo>
                    <a:pt x="133292" y="324521"/>
                    <a:pt x="141289" y="307861"/>
                    <a:pt x="138978" y="293804"/>
                  </a:cubicBezTo>
                  <a:cubicBezTo>
                    <a:pt x="137616" y="285474"/>
                    <a:pt x="132640" y="278012"/>
                    <a:pt x="123161" y="272632"/>
                  </a:cubicBezTo>
                  <a:cubicBezTo>
                    <a:pt x="143895" y="266558"/>
                    <a:pt x="159061" y="277376"/>
                    <a:pt x="160543" y="297622"/>
                  </a:cubicBezTo>
                  <a:cubicBezTo>
                    <a:pt x="178018" y="281078"/>
                    <a:pt x="180566" y="274309"/>
                    <a:pt x="171443" y="254468"/>
                  </a:cubicBezTo>
                  <a:cubicBezTo>
                    <a:pt x="193540" y="263898"/>
                    <a:pt x="200293" y="271186"/>
                    <a:pt x="232638" y="238503"/>
                  </a:cubicBezTo>
                  <a:close/>
                </a:path>
              </a:pathLst>
            </a:custGeom>
            <a:solidFill>
              <a:srgbClr val="0065BD"/>
            </a:solidFill>
            <a:ln>
              <a:noFill/>
            </a:ln>
            <a:effectLst>
              <a:outerShdw blurRad="139700" sx="102000" sy="102000" algn="ctr">
                <a:srgbClr val="000000">
                  <a:alpha val="23000"/>
                </a:srgbClr>
              </a:outerShdw>
            </a:effectLst>
          </p:spPr>
          <p:txBody>
            <a:bodyPr vert="horz" wrap="square" lIns="0" tIns="0" rIns="0" bIns="0" numCol="1" anchor="ctr"/>
            <a:lstStyle/>
            <a:p>
              <a:pPr marL="0" marR="0" indent="0" algn="l" defTabSz="69088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/>
                <a:defRPr lang="ru-ru"/>
              </a:pPr>
              <a:endParaRPr noProof="1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44426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824290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1357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15327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510898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37871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6037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gMAAK8BAABiNAAAzQc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gMAAGwIAABiNAAAgBwAABAAAAAmAAAACAAAAAAAAAAAAAAA"/>
              </a:ext>
            </a:extLst>
          </p:cNvSpPr>
          <p:nvPr>
            <p:ph idx="1"/>
          </p:nvPr>
        </p:nvSpPr>
        <p:spPr/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AAAABQAAAAEAAAAAAAAAAAAAAAAAAAAAAAAAAAAAAAAAAAAAAAAAAAAAAAJ/f38AAAAA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115E-10F4-41E7-BAAC-E6B25FE24CB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269632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67213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40475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20965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006847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995345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167049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1852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90797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2518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1wMAAOMHAABbNAAADRUAABAAAAAmAAAACAAAAIGAAAAAAAAA"/>
              </a:ext>
            </a:extLst>
          </p:cNvSpPr>
          <p:nvPr>
            <p:ph type="title"/>
          </p:nvPr>
        </p:nvSpPr>
        <p:spPr>
          <a:xfrm>
            <a:off x="624205" y="1282065"/>
            <a:ext cx="7886700" cy="213995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45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1wMAAC0VAABbNAAAGRwAABAAAAAmAAAACAAAAAGAAAAAAAAA"/>
              </a:ext>
            </a:extLst>
          </p:cNvSpPr>
          <p:nvPr>
            <p:ph idx="1"/>
          </p:nvPr>
        </p:nvSpPr>
        <p:spPr>
          <a:xfrm>
            <a:off x="624205" y="3442335"/>
            <a:ext cx="7886700" cy="1125220"/>
          </a:xfrm>
        </p:spPr>
        <p:txBody>
          <a:bodyPr/>
          <a:lstStyle>
            <a:lvl1pPr marL="0" indent="0">
              <a:buNone/>
              <a:defRPr lang="ru-ru" sz="1800">
                <a:solidFill>
                  <a:srgbClr val="8C8C8C"/>
                </a:solidFill>
              </a:defRPr>
            </a:lvl1pPr>
            <a:lvl2pPr marL="342900" indent="0">
              <a:buNone/>
              <a:defRPr lang="ru-ru" sz="1500">
                <a:solidFill>
                  <a:srgbClr val="8C8C8C"/>
                </a:solidFill>
              </a:defRPr>
            </a:lvl2pPr>
            <a:lvl3pPr marL="685800" indent="0">
              <a:buNone/>
              <a:defRPr lang="ru-ru" sz="1350">
                <a:solidFill>
                  <a:srgbClr val="8C8C8C"/>
                </a:solidFill>
              </a:defRPr>
            </a:lvl3pPr>
            <a:lvl4pPr marL="1028700" indent="0">
              <a:buNone/>
              <a:defRPr lang="ru-ru" sz="1200">
                <a:solidFill>
                  <a:srgbClr val="8C8C8C"/>
                </a:solidFill>
              </a:defRPr>
            </a:lvl4pPr>
            <a:lvl5pPr marL="1371600" indent="0">
              <a:buNone/>
              <a:defRPr lang="ru-ru" sz="1200">
                <a:solidFill>
                  <a:srgbClr val="8C8C8C"/>
                </a:solidFill>
              </a:defRPr>
            </a:lvl5pPr>
            <a:lvl6pPr marL="1714500" indent="0">
              <a:buNone/>
              <a:defRPr lang="ru-ru" sz="1200">
                <a:solidFill>
                  <a:srgbClr val="8C8C8C"/>
                </a:solidFill>
              </a:defRPr>
            </a:lvl6pPr>
            <a:lvl7pPr marL="2057400" indent="0">
              <a:buNone/>
              <a:defRPr lang="ru-ru" sz="1200">
                <a:solidFill>
                  <a:srgbClr val="8C8C8C"/>
                </a:solidFill>
              </a:defRPr>
            </a:lvl7pPr>
            <a:lvl8pPr marL="2400300" indent="0">
              <a:buNone/>
              <a:defRPr lang="ru-ru" sz="1200">
                <a:solidFill>
                  <a:srgbClr val="8C8C8C"/>
                </a:solidFill>
              </a:defRPr>
            </a:lvl8pPr>
            <a:lvl9pPr marL="2743200" indent="0">
              <a:buNone/>
              <a:defRPr lang="ru-ru" sz="1200">
                <a:solidFill>
                  <a:srgbClr val="8C8C8C"/>
                </a:solidFill>
              </a:defRPr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0E7D-33F4-41F8-BAAC-C5AD40E24C90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099825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91374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52622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91484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74230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19339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716828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19364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48859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0351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K8BAABiNAAAzQc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GwIAADGGwAAgBwAABAAAAAmAAAACAAAAAEAAAAAAAAA"/>
              </a:ext>
            </a:extLst>
          </p:cNvSpPr>
          <p:nvPr>
            <p:ph idx="1"/>
          </p:nvPr>
        </p:nvSpPr>
        <p:spPr>
          <a:xfrm>
            <a:off x="628650" y="1369060"/>
            <a:ext cx="3886200" cy="326390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ehwAAGwIAABiNAAAgBwAABAAAAAmAAAACAAAAAEAAAAAAAAA"/>
              </a:ext>
            </a:extLst>
          </p:cNvSpPr>
          <p:nvPr>
            <p:ph idx="2"/>
          </p:nvPr>
        </p:nvSpPr>
        <p:spPr>
          <a:xfrm>
            <a:off x="4629150" y="1369060"/>
            <a:ext cx="3886200" cy="326390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63DE-90F4-4195-BAAC-66C02DE24C3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8222713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005731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1322117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55062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8852949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993552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829665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9081671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89980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8357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K8BAABkNAAAzQcAABAAAAAmAAAACAAAAAEAAAAAAAAA"/>
              </a:ext>
            </a:extLst>
          </p:cNvSpPr>
          <p:nvPr>
            <p:ph type="title"/>
          </p:nvPr>
        </p:nvSpPr>
        <p:spPr>
          <a:xfrm>
            <a:off x="629920" y="273685"/>
            <a:ext cx="7886700" cy="994410"/>
          </a:xfrm>
        </p:spPr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MIHAACsGwAAjwsAABAAAAAmAAAACAAAAIGAAAAAAAAA"/>
              </a:ext>
            </a:extLst>
          </p:cNvSpPr>
          <p:nvPr>
            <p:ph idx="1"/>
          </p:nvPr>
        </p:nvSpPr>
        <p:spPr>
          <a:xfrm>
            <a:off x="629920" y="1261110"/>
            <a:ext cx="3868420" cy="6178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1800" b="1"/>
            </a:lvl1pPr>
            <a:lvl2pPr marL="342900" indent="0">
              <a:buNone/>
              <a:defRPr lang="ru-ru" sz="1500" b="1"/>
            </a:lvl2pPr>
            <a:lvl3pPr marL="685800" indent="0">
              <a:buNone/>
              <a:defRPr lang="ru-ru" sz="1350" b="1"/>
            </a:lvl3pPr>
            <a:lvl4pPr marL="1028700" indent="0">
              <a:buNone/>
              <a:defRPr lang="ru-ru" sz="1200" b="1"/>
            </a:lvl4pPr>
            <a:lvl5pPr marL="1371600" indent="0">
              <a:buNone/>
              <a:defRPr lang="ru-ru" sz="1200" b="1"/>
            </a:lvl5pPr>
            <a:lvl6pPr marL="1714500" indent="0">
              <a:buNone/>
              <a:defRPr lang="ru-ru" sz="1200" b="1"/>
            </a:lvl6pPr>
            <a:lvl7pPr marL="2057400" indent="0">
              <a:buNone/>
              <a:defRPr lang="ru-ru" sz="1200" b="1"/>
            </a:lvl7pPr>
            <a:lvl8pPr marL="2400300" indent="0">
              <a:buNone/>
              <a:defRPr lang="ru-ru" sz="1200" b="1"/>
            </a:lvl8pPr>
            <a:lvl9pPr marL="2743200" indent="0">
              <a:buNone/>
              <a:defRPr lang="ru-ru" sz="12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4" name="Объек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O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I8LAACsGwAAjxwAABAAAAAmAAAACAAAAAEAAAAAAAAA"/>
              </a:ext>
            </a:extLst>
          </p:cNvSpPr>
          <p:nvPr>
            <p:ph idx="2"/>
          </p:nvPr>
        </p:nvSpPr>
        <p:spPr>
          <a:xfrm>
            <a:off x="629920" y="1878965"/>
            <a:ext cx="3868420" cy="276352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5" name="Текст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s/t4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ehwAAMIHAABkNAAAjwsAABAAAAAmAAAACAAAAIGAAAAAAAAA"/>
              </a:ext>
            </a:extLst>
          </p:cNvSpPr>
          <p:nvPr>
            <p:ph idx="3"/>
          </p:nvPr>
        </p:nvSpPr>
        <p:spPr>
          <a:xfrm>
            <a:off x="4629150" y="1261110"/>
            <a:ext cx="3887470" cy="617855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 marL="0" indent="0">
              <a:buNone/>
              <a:defRPr lang="ru-ru" sz="1800" b="1"/>
            </a:lvl1pPr>
            <a:lvl2pPr marL="342900" indent="0">
              <a:buNone/>
              <a:defRPr lang="ru-ru" sz="1500" b="1"/>
            </a:lvl2pPr>
            <a:lvl3pPr marL="685800" indent="0">
              <a:buNone/>
              <a:defRPr lang="ru-ru" sz="1350" b="1"/>
            </a:lvl3pPr>
            <a:lvl4pPr marL="1028700" indent="0">
              <a:buNone/>
              <a:defRPr lang="ru-ru" sz="1200" b="1"/>
            </a:lvl4pPr>
            <a:lvl5pPr marL="1371600" indent="0">
              <a:buNone/>
              <a:defRPr lang="ru-ru" sz="1200" b="1"/>
            </a:lvl5pPr>
            <a:lvl6pPr marL="1714500" indent="0">
              <a:buNone/>
              <a:defRPr lang="ru-ru" sz="1200" b="1"/>
            </a:lvl6pPr>
            <a:lvl7pPr marL="2057400" indent="0">
              <a:buNone/>
              <a:defRPr lang="ru-ru" sz="1200" b="1"/>
            </a:lvl7pPr>
            <a:lvl8pPr marL="2400300" indent="0">
              <a:buNone/>
              <a:defRPr lang="ru-ru" sz="1200" b="1"/>
            </a:lvl8pPr>
            <a:lvl9pPr marL="2743200" indent="0">
              <a:buNone/>
              <a:defRPr lang="ru-ru" sz="1200" b="1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6" name="Объект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C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ehwAAI8LAABkNAAAjxwAABAAAAAmAAAACAAAAAEAAAAAAAAA"/>
              </a:ext>
            </a:extLst>
          </p:cNvSpPr>
          <p:nvPr>
            <p:ph idx="4"/>
          </p:nvPr>
        </p:nvSpPr>
        <p:spPr>
          <a:xfrm>
            <a:off x="4629150" y="1878965"/>
            <a:ext cx="3887470" cy="2763520"/>
          </a:xfrm>
        </p:spPr>
        <p:txBody>
          <a:bodyPr/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7" name="Дат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Q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8" name="Нижний колонтитул 7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Ng9zA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9" name="Номер слайда 8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Swrw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3FF2-BCF4-41C9-BAAC-4A9C71E24C1F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66402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05922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705387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70335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368130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5471678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71953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22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900"/>
            </a:lvl1pPr>
            <a:lvl2pPr marL="171450" indent="0" algn="ctr">
              <a:buNone/>
              <a:defRPr sz="750"/>
            </a:lvl2pPr>
            <a:lvl3pPr marL="342900" indent="0" algn="ctr">
              <a:buNone/>
              <a:defRPr sz="675"/>
            </a:lvl3pPr>
            <a:lvl4pPr marL="514350" indent="0" algn="ctr">
              <a:buNone/>
              <a:defRPr sz="600"/>
            </a:lvl4pPr>
            <a:lvl5pPr marL="685800" indent="0" algn="ctr">
              <a:buNone/>
              <a:defRPr sz="600"/>
            </a:lvl5pPr>
            <a:lvl6pPr marL="857250" indent="0" algn="ctr">
              <a:buNone/>
              <a:defRPr sz="600"/>
            </a:lvl6pPr>
            <a:lvl7pPr marL="1028700" indent="0" algn="ctr">
              <a:buNone/>
              <a:defRPr sz="600"/>
            </a:lvl7pPr>
            <a:lvl8pPr marL="1200150" indent="0" algn="ctr">
              <a:buNone/>
              <a:defRPr sz="600"/>
            </a:lvl8pPr>
            <a:lvl9pPr marL="1371600" indent="0" algn="ctr">
              <a:buNone/>
              <a:defRPr sz="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AE85C7-F646-4611-B2F3-062BA71286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8FB5966A-997C-41EF-BD35-9DB7BD328688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44380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018830-4E39-4367-BB96-F452F168E3E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99F5C097-26BF-4321-9D7E-0FE2FCF5B6BA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08218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3"/>
            <a:ext cx="7886700" cy="2139553"/>
          </a:xfrm>
        </p:spPr>
        <p:txBody>
          <a:bodyPr anchor="b"/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7"/>
            <a:ext cx="7886700" cy="1125141"/>
          </a:xfrm>
        </p:spPr>
        <p:txBody>
          <a:bodyPr/>
          <a:lstStyle>
            <a:lvl1pPr marL="0" indent="0">
              <a:buNone/>
              <a:defRPr sz="900"/>
            </a:lvl1pPr>
            <a:lvl2pPr marL="171450" indent="0">
              <a:buNone/>
              <a:defRPr sz="750"/>
            </a:lvl2pPr>
            <a:lvl3pPr marL="342900" indent="0">
              <a:buNone/>
              <a:defRPr sz="675"/>
            </a:lvl3pPr>
            <a:lvl4pPr marL="514350" indent="0">
              <a:buNone/>
              <a:defRPr sz="600"/>
            </a:lvl4pPr>
            <a:lvl5pPr marL="685800" indent="0">
              <a:buNone/>
              <a:defRPr sz="600"/>
            </a:lvl5pPr>
            <a:lvl6pPr marL="857250" indent="0">
              <a:buNone/>
              <a:defRPr sz="600"/>
            </a:lvl6pPr>
            <a:lvl7pPr marL="1028700" indent="0">
              <a:buNone/>
              <a:defRPr sz="600"/>
            </a:lvl7pPr>
            <a:lvl8pPr marL="1200150" indent="0">
              <a:buNone/>
              <a:defRPr sz="600"/>
            </a:lvl8pPr>
            <a:lvl9pPr marL="1371600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CEA4D6-7BC7-4B98-B443-353F2D259C5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6799E41E-F632-4EE2-BB70-6B2F7AA87AF2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357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ME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K8BAABiNAAAzQcAABAAAAAmAAAACAAAAAAAAAAAAAAA"/>
              </a:ext>
            </a:extLst>
          </p:cNvSpPr>
          <p:nvPr>
            <p:ph type="title"/>
          </p:nvPr>
        </p:nvSpPr>
        <p:spPr/>
        <p:txBody>
          <a:bodyPr/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Дата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Нижний колонтитул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DJrw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5" name="Номер слайд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znrw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04EF-A1F4-41F2-BAAC-57A74AE24C02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412" y="1181100"/>
            <a:ext cx="3910013" cy="3486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0575" y="1181100"/>
            <a:ext cx="3910013" cy="34861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E752CFED-E90D-44E3-8D23-96D3B954DB4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1D36CD23-48A4-4AA7-A3FA-F53B00D04A4F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4409039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2"/>
            <a:ext cx="3868341" cy="617934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450" indent="0">
              <a:buNone/>
              <a:defRPr sz="750" b="1"/>
            </a:lvl2pPr>
            <a:lvl3pPr marL="342900" indent="0">
              <a:buNone/>
              <a:defRPr sz="675" b="1"/>
            </a:lvl3pPr>
            <a:lvl4pPr marL="514350" indent="0">
              <a:buNone/>
              <a:defRPr sz="600" b="1"/>
            </a:lvl4pPr>
            <a:lvl5pPr marL="685800" indent="0">
              <a:buNone/>
              <a:defRPr sz="600" b="1"/>
            </a:lvl5pPr>
            <a:lvl6pPr marL="857250" indent="0">
              <a:buNone/>
              <a:defRPr sz="600" b="1"/>
            </a:lvl6pPr>
            <a:lvl7pPr marL="1028700" indent="0">
              <a:buNone/>
              <a:defRPr sz="600" b="1"/>
            </a:lvl7pPr>
            <a:lvl8pPr marL="1200150" indent="0">
              <a:buNone/>
              <a:defRPr sz="600" b="1"/>
            </a:lvl8pPr>
            <a:lvl9pPr marL="1371600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6"/>
            <a:ext cx="386834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900" b="1"/>
            </a:lvl1pPr>
            <a:lvl2pPr marL="171450" indent="0">
              <a:buNone/>
              <a:defRPr sz="750" b="1"/>
            </a:lvl2pPr>
            <a:lvl3pPr marL="342900" indent="0">
              <a:buNone/>
              <a:defRPr sz="675" b="1"/>
            </a:lvl3pPr>
            <a:lvl4pPr marL="514350" indent="0">
              <a:buNone/>
              <a:defRPr sz="600" b="1"/>
            </a:lvl4pPr>
            <a:lvl5pPr marL="685800" indent="0">
              <a:buNone/>
              <a:defRPr sz="600" b="1"/>
            </a:lvl5pPr>
            <a:lvl6pPr marL="857250" indent="0">
              <a:buNone/>
              <a:defRPr sz="600" b="1"/>
            </a:lvl6pPr>
            <a:lvl7pPr marL="1028700" indent="0">
              <a:buNone/>
              <a:defRPr sz="600" b="1"/>
            </a:lvl7pPr>
            <a:lvl8pPr marL="1200150" indent="0">
              <a:buNone/>
              <a:defRPr sz="600" b="1"/>
            </a:lvl8pPr>
            <a:lvl9pPr marL="1371600" indent="0">
              <a:buNone/>
              <a:defRPr sz="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E47A1F2-E386-4AAF-9BAF-7AB23EF6429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027565D0-7F57-4C4F-A081-A2046DE983EA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4487242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0E826C95-C165-4C70-BCEF-70A454A639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5B4422EB-EF12-42E6-A09D-4A6C11F73398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32287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9F6439B7-D435-43C7-A063-D331E84FAE3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8595311D-FD35-4B48-8054-023DE6EA0061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45630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1200"/>
            </a:lvl1pPr>
            <a:lvl2pPr>
              <a:defRPr sz="1050"/>
            </a:lvl2pPr>
            <a:lvl3pPr>
              <a:defRPr sz="900"/>
            </a:lvl3pPr>
            <a:lvl4pPr>
              <a:defRPr sz="750"/>
            </a:lvl4pPr>
            <a:lvl5pPr>
              <a:defRPr sz="750"/>
            </a:lvl5pPr>
            <a:lvl6pPr>
              <a:defRPr sz="750"/>
            </a:lvl6pPr>
            <a:lvl7pPr>
              <a:defRPr sz="750"/>
            </a:lvl7pPr>
            <a:lvl8pPr>
              <a:defRPr sz="750"/>
            </a:lvl8pPr>
            <a:lvl9pPr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00"/>
            </a:lvl1pPr>
            <a:lvl2pPr marL="171450" indent="0">
              <a:buNone/>
              <a:defRPr sz="525"/>
            </a:lvl2pPr>
            <a:lvl3pPr marL="342900" indent="0">
              <a:buNone/>
              <a:defRPr sz="450"/>
            </a:lvl3pPr>
            <a:lvl4pPr marL="514350" indent="0">
              <a:buNone/>
              <a:defRPr sz="375"/>
            </a:lvl4pPr>
            <a:lvl5pPr marL="685800" indent="0">
              <a:buNone/>
              <a:defRPr sz="375"/>
            </a:lvl5pPr>
            <a:lvl6pPr marL="857250" indent="0">
              <a:buNone/>
              <a:defRPr sz="375"/>
            </a:lvl6pPr>
            <a:lvl7pPr marL="1028700" indent="0">
              <a:buNone/>
              <a:defRPr sz="375"/>
            </a:lvl7pPr>
            <a:lvl8pPr marL="1200150" indent="0">
              <a:buNone/>
              <a:defRPr sz="375"/>
            </a:lvl8pPr>
            <a:lvl9pPr marL="1371600" indent="0">
              <a:buNone/>
              <a:defRPr sz="3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33D66E8B-D10B-4989-A456-9E60CAACF97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702118F8-A5BD-4CC6-A7A1-BA05D01E7125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145016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1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1200"/>
            </a:lvl1pPr>
            <a:lvl2pPr marL="171450" indent="0">
              <a:buNone/>
              <a:defRPr sz="1050"/>
            </a:lvl2pPr>
            <a:lvl3pPr marL="342900" indent="0">
              <a:buNone/>
              <a:defRPr sz="900"/>
            </a:lvl3pPr>
            <a:lvl4pPr marL="514350" indent="0">
              <a:buNone/>
              <a:defRPr sz="750"/>
            </a:lvl4pPr>
            <a:lvl5pPr marL="685800" indent="0">
              <a:buNone/>
              <a:defRPr sz="750"/>
            </a:lvl5pPr>
            <a:lvl6pPr marL="857250" indent="0">
              <a:buNone/>
              <a:defRPr sz="750"/>
            </a:lvl6pPr>
            <a:lvl7pPr marL="1028700" indent="0">
              <a:buNone/>
              <a:defRPr sz="750"/>
            </a:lvl7pPr>
            <a:lvl8pPr marL="1200150" indent="0">
              <a:buNone/>
              <a:defRPr sz="750"/>
            </a:lvl8pPr>
            <a:lvl9pPr marL="1371600" indent="0">
              <a:buNone/>
              <a:defRPr sz="750"/>
            </a:lvl9pPr>
          </a:lstStyle>
          <a:p>
            <a:pPr lvl="0"/>
            <a:endParaRPr lang="en-US" noProof="0">
              <a:sym typeface="Helvetica Neue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600"/>
            </a:lvl1pPr>
            <a:lvl2pPr marL="171450" indent="0">
              <a:buNone/>
              <a:defRPr sz="525"/>
            </a:lvl2pPr>
            <a:lvl3pPr marL="342900" indent="0">
              <a:buNone/>
              <a:defRPr sz="450"/>
            </a:lvl3pPr>
            <a:lvl4pPr marL="514350" indent="0">
              <a:buNone/>
              <a:defRPr sz="375"/>
            </a:lvl4pPr>
            <a:lvl5pPr marL="685800" indent="0">
              <a:buNone/>
              <a:defRPr sz="375"/>
            </a:lvl5pPr>
            <a:lvl6pPr marL="857250" indent="0">
              <a:buNone/>
              <a:defRPr sz="375"/>
            </a:lvl6pPr>
            <a:lvl7pPr marL="1028700" indent="0">
              <a:buNone/>
              <a:defRPr sz="375"/>
            </a:lvl7pPr>
            <a:lvl8pPr marL="1200150" indent="0">
              <a:buNone/>
              <a:defRPr sz="375"/>
            </a:lvl8pPr>
            <a:lvl9pPr marL="1371600" indent="0">
              <a:buNone/>
              <a:defRPr sz="3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72E5DBCE-8FE6-44AD-BF9E-993011C29A5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B72E97BD-C325-48A7-AB45-5DCC710AF35D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98245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A5EB054-5A7E-45F1-BEEC-3E7B45A1E2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A74CC0A7-90D7-44C2-B076-713F18F52786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0589013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1294" y="133350"/>
            <a:ext cx="1969294" cy="45339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3413" y="133350"/>
            <a:ext cx="5850731" cy="45339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1B2A5D7-C326-48E7-AA05-E33527CFCF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588D119D-A5CD-4718-9948-47DDFA47677D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1149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r8xw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3" name="Нижний колонтитул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IoBAIs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4" name="Номер слайд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YAa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5DB5-FBF4-41AB-BAAC-0DFE13E24C58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DUEQgQ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BwCAAAEFgAAfgkAABAAAAAmAAAACAAAAIGAAAAAAAAA"/>
              </a:ext>
            </a:extLst>
          </p:cNvSpPr>
          <p:nvPr>
            <p:ph type="title"/>
          </p:nvPr>
        </p:nvSpPr>
        <p:spPr>
          <a:xfrm>
            <a:off x="629920" y="342900"/>
            <a:ext cx="2948940" cy="120015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24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Объек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6hcAAI4EAABkNAAACxsAABAAAAAmAAAACAAAAAGAAAAAAAAA"/>
              </a:ext>
            </a:extLst>
          </p:cNvSpPr>
          <p:nvPr>
            <p:ph idx="1"/>
          </p:nvPr>
        </p:nvSpPr>
        <p:spPr>
          <a:xfrm>
            <a:off x="3887470" y="740410"/>
            <a:ext cx="4629150" cy="3655695"/>
          </a:xfrm>
        </p:spPr>
        <p:txBody>
          <a:bodyPr/>
          <a:lstStyle>
            <a:lvl1pPr>
              <a:defRPr lang="ru-ru" sz="2400"/>
            </a:lvl1pPr>
            <a:lvl2pPr>
              <a:defRPr lang="ru-ru" sz="2100"/>
            </a:lvl2pPr>
            <a:lvl3pPr>
              <a:defRPr lang="ru-ru" sz="1800"/>
            </a:lvl3pPr>
            <a:lvl4pPr>
              <a:defRPr lang="ru-ru" sz="1500"/>
            </a:lvl4pPr>
            <a:lvl5pPr>
              <a:defRPr lang="ru-ru" sz="1500"/>
            </a:lvl5pPr>
            <a:lvl6pPr>
              <a:defRPr lang="ru-ru" sz="1500"/>
            </a:lvl6pPr>
            <a:lvl7pPr>
              <a:defRPr lang="ru-ru" sz="1500"/>
            </a:lvl7pPr>
            <a:lvl8pPr>
              <a:defRPr lang="ru-ru" sz="1500"/>
            </a:lvl8pPr>
            <a:lvl9pPr>
              <a:defRPr lang="ru-ru" sz="1500"/>
            </a:lvl9pPr>
          </a:lstStyle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CZtBw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H4JAAAEFgAAFBsAABAAAAAmAAAACAAAAAGAAAAAAAAA"/>
              </a:ext>
            </a:extLst>
          </p:cNvSpPr>
          <p:nvPr>
            <p:ph idx="2"/>
          </p:nvPr>
        </p:nvSpPr>
        <p:spPr>
          <a:xfrm>
            <a:off x="629920" y="1543050"/>
            <a:ext cx="2948940" cy="2858770"/>
          </a:xfrm>
        </p:spPr>
        <p:txBody>
          <a:bodyPr/>
          <a:lstStyle>
            <a:lvl1pPr marL="0" indent="0">
              <a:buNone/>
              <a:defRPr lang="ru-ru" sz="1200"/>
            </a:lvl1pPr>
            <a:lvl2pPr marL="342900" indent="0">
              <a:buNone/>
              <a:defRPr lang="ru-ru" sz="1050"/>
            </a:lvl2pPr>
            <a:lvl3pPr marL="685800" indent="0">
              <a:buNone/>
              <a:defRPr lang="ru-ru" sz="900"/>
            </a:lvl3pPr>
            <a:lvl4pPr marL="1028700" indent="0">
              <a:buNone/>
              <a:defRPr lang="ru-ru" sz="750"/>
            </a:lvl4pPr>
            <a:lvl5pPr marL="1371600" indent="0">
              <a:buNone/>
              <a:defRPr lang="ru-ru" sz="750"/>
            </a:lvl5pPr>
            <a:lvl6pPr marL="1714500" indent="0">
              <a:buNone/>
              <a:defRPr lang="ru-ru" sz="750"/>
            </a:lvl6pPr>
            <a:lvl7pPr marL="2057400" indent="0">
              <a:buNone/>
              <a:defRPr lang="ru-ru" sz="750"/>
            </a:lvl7pPr>
            <a:lvl8pPr marL="2400300" indent="0">
              <a:buNone/>
              <a:defRPr lang="ru-ru" sz="750"/>
            </a:lvl8pPr>
            <a:lvl9pPr marL="2743200" indent="0">
              <a:buNone/>
              <a:defRPr lang="ru-ru" sz="75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Swrw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1sLnI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LlA3E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363E-70F4-41C0-BAAC-869578E24CD3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C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BioMAk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BwCAAAEFgAAfgkAABAAAAAmAAAACAAAAIGAAAAAAAAA"/>
              </a:ext>
            </a:extLst>
          </p:cNvSpPr>
          <p:nvPr>
            <p:ph type="title"/>
          </p:nvPr>
        </p:nvSpPr>
        <p:spPr>
          <a:xfrm>
            <a:off x="629920" y="342900"/>
            <a:ext cx="2948940" cy="1200150"/>
          </a:xfrm>
        </p:spPr>
        <p:txBody>
          <a:bodyPr vert="horz" wrap="square" lIns="91440" tIns="45720" rIns="91440" bIns="45720" numCol="1" anchor="b">
            <a:prstTxWarp prst="textNoShape">
              <a:avLst/>
            </a:prstTxWarp>
          </a:bodyPr>
          <a:lstStyle>
            <a:lvl1pPr>
              <a:defRPr lang="ru-ru" sz="2400"/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Рисунок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6hcAAI4EAABkNAAACxsAABAAAAAmAAAACAAAAAGAAAAAAAAA"/>
              </a:ext>
            </a:extLst>
          </p:cNvSpPr>
          <p:nvPr>
            <p:ph type="pic" idx="1"/>
          </p:nvPr>
        </p:nvSpPr>
        <p:spPr>
          <a:xfrm>
            <a:off x="3887470" y="740410"/>
            <a:ext cx="4629150" cy="3655695"/>
          </a:xfrm>
        </p:spPr>
        <p:txBody>
          <a:bodyPr/>
          <a:lstStyle>
            <a:lvl1pPr marL="0" indent="0">
              <a:buNone/>
              <a:defRPr lang="ru-ru" sz="2400"/>
            </a:lvl1pPr>
            <a:lvl2pPr marL="342900" indent="0">
              <a:buNone/>
              <a:defRPr lang="ru-ru" sz="2100"/>
            </a:lvl2pPr>
            <a:lvl3pPr marL="685800" indent="0">
              <a:buNone/>
              <a:defRPr lang="ru-ru" sz="1800"/>
            </a:lvl3pPr>
            <a:lvl4pPr marL="1028700" indent="0">
              <a:buNone/>
              <a:defRPr lang="ru-ru" sz="1500"/>
            </a:lvl4pPr>
            <a:lvl5pPr marL="1371600" indent="0">
              <a:buNone/>
              <a:defRPr lang="ru-ru" sz="1500"/>
            </a:lvl5pPr>
            <a:lvl6pPr marL="1714500" indent="0">
              <a:buNone/>
              <a:defRPr lang="ru-ru" sz="1500"/>
            </a:lvl6pPr>
            <a:lvl7pPr marL="2057400" indent="0">
              <a:buNone/>
              <a:defRPr lang="ru-ru" sz="1500"/>
            </a:lvl7pPr>
            <a:lvl8pPr marL="2400300" indent="0">
              <a:buNone/>
              <a:defRPr lang="ru-ru" sz="1500"/>
            </a:lvl8pPr>
            <a:lvl9pPr marL="2743200" indent="0">
              <a:buNone/>
              <a:defRPr lang="ru-ru" sz="1500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4" name="Текст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H4JAAAEFgAAFBsAABAAAAAmAAAACAAAAAGAAAAAAAAA"/>
              </a:ext>
            </a:extLst>
          </p:cNvSpPr>
          <p:nvPr>
            <p:ph idx="2"/>
          </p:nvPr>
        </p:nvSpPr>
        <p:spPr>
          <a:xfrm>
            <a:off x="629920" y="1543050"/>
            <a:ext cx="2948940" cy="2858770"/>
          </a:xfrm>
        </p:spPr>
        <p:txBody>
          <a:bodyPr/>
          <a:lstStyle>
            <a:lvl1pPr marL="0" indent="0">
              <a:buNone/>
              <a:defRPr lang="ru-ru" sz="1200"/>
            </a:lvl1pPr>
            <a:lvl2pPr marL="342900" indent="0">
              <a:buNone/>
              <a:defRPr lang="ru-ru" sz="1050"/>
            </a:lvl2pPr>
            <a:lvl3pPr marL="685800" indent="0">
              <a:buNone/>
              <a:defRPr lang="ru-ru" sz="900"/>
            </a:lvl3pPr>
            <a:lvl4pPr marL="1028700" indent="0">
              <a:buNone/>
              <a:defRPr lang="ru-ru" sz="750"/>
            </a:lvl4pPr>
            <a:lvl5pPr marL="1371600" indent="0">
              <a:buNone/>
              <a:defRPr lang="ru-ru" sz="750"/>
            </a:lvl5pPr>
            <a:lvl6pPr marL="1714500" indent="0">
              <a:buNone/>
              <a:defRPr lang="ru-ru" sz="750"/>
            </a:lvl6pPr>
            <a:lvl7pPr marL="2057400" indent="0">
              <a:buNone/>
              <a:defRPr lang="ru-ru" sz="750"/>
            </a:lvl7pPr>
            <a:lvl8pPr marL="2400300" indent="0">
              <a:buNone/>
              <a:defRPr lang="ru-ru" sz="750"/>
            </a:lvl8pPr>
            <a:lvl9pPr marL="2743200" indent="0">
              <a:buNone/>
              <a:defRPr lang="ru-ru" sz="750"/>
            </a:lvl9pPr>
          </a:lstStyle>
          <a:p>
            <a:pPr>
              <a:defRPr lang="ru-ru"/>
            </a:pPr>
            <a:r>
              <a:t>Образец текста</a:t>
            </a:r>
          </a:p>
        </p:txBody>
      </p:sp>
      <p:sp>
        <p:nvSpPr>
          <p:cNvPr id="5" name="Дата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3gMAAFQdAACGEAAAAx8AABAAAAAmAAAACAAAAAAAAAAAAAAA"/>
              </a:ext>
            </a:extLst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6" name="Нижний колонтитул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QAM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ohIAAFQdAACeJQAAAx8AABAAAAAmAAAACAAAAAAAAAAAAAAA"/>
              </a:ext>
            </a:extLst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endParaRPr/>
          </a:p>
        </p:txBody>
      </p:sp>
      <p:sp>
        <p:nvSpPr>
          <p:cNvPr id="7" name="Номер слайда 6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uicAAFQdAABiNAAAAx8AABAAAAAmAAAACAAAAAAAAAAAAAAA"/>
              </a:ext>
            </a:extLst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ru-ru"/>
            </a:pPr>
            <a:fld id="{191403AC-E2F4-41F5-BAAC-14A04DE24C41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4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11" Type="http://schemas.openxmlformats.org/officeDocument/2006/relationships/slideLayout" Target="../slideLayouts/slideLayout67.xml"/><Relationship Id="rId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66.xml"/><Relationship Id="rId4" Type="http://schemas.openxmlformats.org/officeDocument/2006/relationships/slideLayout" Target="../slideLayouts/slideLayout60.xml"/><Relationship Id="rId9" Type="http://schemas.openxmlformats.org/officeDocument/2006/relationships/slideLayout" Target="../slideLayouts/slideLayout6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3gMAAK8BAABiNAAAzQcAABAAAAAmAAAACAAAAL8vAAAAAAAA"/>
              </a:ext>
            </a:extLst>
          </p:cNvSpPr>
          <p:nvPr>
            <p:ph type="title"/>
          </p:nvPr>
        </p:nvSpPr>
        <p:spPr>
          <a:xfrm>
            <a:off x="628650" y="273685"/>
            <a:ext cx="7886700" cy="994410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заголовка</a:t>
            </a:r>
          </a:p>
        </p:txBody>
      </p:sp>
      <p:sp>
        <p:nvSpPr>
          <p:cNvPr id="3" name="Текст 2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3gMAAGwIAABiNAAAgBwAABAAAAAmAAAACAAAAD8vAAAAAAAA"/>
              </a:ext>
            </a:extLst>
          </p:cNvSpPr>
          <p:nvPr>
            <p:ph type="body" idx="1"/>
          </p:nvPr>
        </p:nvSpPr>
        <p:spPr>
          <a:xfrm>
            <a:off x="628650" y="1369060"/>
            <a:ext cx="7886700" cy="3263900"/>
          </a:xfrm>
          <a:prstGeom prst="rect">
            <a:avLst/>
          </a:prstGeom>
        </p:spPr>
        <p:txBody>
          <a:bodyPr vert="horz" wrap="square" lIns="91440" tIns="45720" rIns="91440" bIns="45720" numCol="1" anchor="t">
            <a:prstTxWarp prst="textNoShape">
              <a:avLst/>
            </a:prstTxWarp>
          </a:bodyPr>
          <a:lstStyle/>
          <a:p>
            <a:pPr>
              <a:defRPr lang="ru-ru"/>
            </a:pPr>
            <a:r>
              <a:t>Образец текста</a:t>
            </a:r>
          </a:p>
          <a:p>
            <a:pPr lvl="1">
              <a:defRPr lang="ru-ru"/>
            </a:pPr>
            <a:r>
              <a:t>Второй уровень</a:t>
            </a:r>
          </a:p>
          <a:p>
            <a:pPr lvl="2">
              <a:defRPr lang="ru-ru"/>
            </a:pPr>
            <a:r>
              <a:t>Третий уровень</a:t>
            </a:r>
          </a:p>
          <a:p>
            <a:pPr lvl="3">
              <a:defRPr lang="ru-ru"/>
            </a:pPr>
            <a:r>
              <a:t>Четвертый уровень</a:t>
            </a:r>
          </a:p>
          <a:p>
            <a:pPr lvl="4">
              <a:defRPr lang="ru-ru"/>
            </a:pPr>
            <a:r>
              <a:t>Пятый уровень</a:t>
            </a:r>
          </a:p>
        </p:txBody>
      </p:sp>
      <p:sp>
        <p:nvSpPr>
          <p:cNvPr id="4" name="Дата 3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3gMAAFQdAACGEAAAAx8AABAAAAAmAAAACAAAAL+PAAAAAAAA"/>
              </a:ext>
            </a:extLst>
          </p:cNvSpPr>
          <p:nvPr>
            <p:ph type="dt" sz="half" idx="2"/>
          </p:nvPr>
        </p:nvSpPr>
        <p:spPr>
          <a:xfrm>
            <a:off x="628650" y="4767580"/>
            <a:ext cx="2057400" cy="27368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l">
              <a:defRPr lang="ru-ru" sz="9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5" name="Нижний колонтитул 4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ohIAAFQdAACeJQAAAx8AABAAAAAmAAAACAAAAL+PAAAAAAAA"/>
              </a:ext>
            </a:extLst>
          </p:cNvSpPr>
          <p:nvPr>
            <p:ph type="ftr" sz="quarter" idx="3"/>
          </p:nvPr>
        </p:nvSpPr>
        <p:spPr>
          <a:xfrm>
            <a:off x="3028950" y="4767580"/>
            <a:ext cx="3086100" cy="27368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ctr">
              <a:defRPr lang="ru-ru" sz="9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endParaRPr/>
          </a:p>
        </p:txBody>
      </p:sp>
      <p:sp>
        <p:nvSpPr>
          <p:cNvPr id="6" name="Номер слайда 5"/>
          <p:cNvSpPr>
            <a:spLocks noGrp="1" noChangeArrowheads="1"/>
            <a:extLst>
              <a:ext uri="smNativeData">
                <pr:smNativeData xmlns="" xmlns:p14="http://schemas.microsoft.com/office/powerpoint/2010/main" xmlns:pr="smNativeData" val="SMDATA_16_hErtYxMAAAAlAAAAZAAAAA0AAAAAkAAAAEgAAACQAAAASAAAAAAAAAAB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AAAAAEAAAAAAAAAAAAAAAAAAAAAAAAAAAAAAAAAAAAAAAAAAAAAAAB/f38AAAAAA8zMzADAwP8Af39/AAAAAAAAAAAAAAAAAAAAAAAAAAAAIQAAABgAAAAUAAAAuicAAFQdAABiNAAAAx8AABAAAAAmAAAACAAAAL+PAAAAAAAA"/>
              </a:ext>
            </a:extLst>
          </p:cNvSpPr>
          <p:nvPr>
            <p:ph type="sldNum" sz="quarter" idx="4"/>
          </p:nvPr>
        </p:nvSpPr>
        <p:spPr>
          <a:xfrm>
            <a:off x="6457950" y="4767580"/>
            <a:ext cx="2057400" cy="273685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algn="r">
              <a:defRPr lang="ru-ru" sz="900">
                <a:solidFill>
                  <a:srgbClr val="8C8C8C"/>
                </a:solidFill>
              </a:defRPr>
            </a:lvl1pPr>
            <a:lvl2pPr>
              <a:defRPr lang="ru-ru"/>
            </a:lvl2pPr>
            <a:lvl3pPr>
              <a:defRPr lang="ru-ru"/>
            </a:lvl3pPr>
            <a:lvl4pPr>
              <a:defRPr lang="ru-ru"/>
            </a:lvl4pPr>
            <a:lvl5pPr>
              <a:defRPr lang="ru-ru"/>
            </a:lvl5pPr>
            <a:lvl6pPr>
              <a:defRPr lang="ru-ru"/>
            </a:lvl6pPr>
            <a:lvl7pPr>
              <a:defRPr lang="ru-ru"/>
            </a:lvl7pPr>
            <a:lvl8pPr>
              <a:defRPr lang="ru-ru"/>
            </a:lvl8pPr>
            <a:lvl9pPr>
              <a:defRPr lang="ru-ru"/>
            </a:lvl9pPr>
          </a:lstStyle>
          <a:p>
            <a:pPr>
              <a:defRPr lang="ru-ru"/>
            </a:pPr>
            <a:fld id="{19143EF5-BBF4-41C8-BAAC-4D9D70E24C18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754" r:id="rId12"/>
  </p:sldLayoutIdLst>
  <p:hf hdr="0" dt="0"/>
  <p:txStyles>
    <p:titleStyle>
      <a:lvl1pPr marL="0" marR="0" indent="0" algn="l" defTabSz="685800">
        <a:lnSpc>
          <a:spcPct val="90000"/>
        </a:lnSpc>
        <a:spcBef>
          <a:spcPts val="0"/>
        </a:spcBef>
        <a:spcAft>
          <a:spcPts val="0"/>
        </a:spcAft>
        <a:buNone/>
        <a:tabLst/>
        <a:defRPr lang="ru-ru" sz="3300" b="0" i="0" u="none" strike="noStrike" kern="1" spc="0" baseline="0">
          <a:solidFill>
            <a:schemeClr val="tx1"/>
          </a:solidFill>
          <a:effectLst/>
          <a:latin typeface="Calibri Light" pitchFamily="2" charset="-52"/>
          <a:ea typeface="Calibri Light" pitchFamily="2" charset="-52"/>
          <a:cs typeface="Calibri Light" pitchFamily="2" charset="-52"/>
        </a:defRPr>
      </a:lvl1pPr>
      <a:lvl2pPr marL="457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914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371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8288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22860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7432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32004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3657600" marR="0" indent="0" algn="l" defTabSz="9144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titleStyle>
    <p:bodyStyle>
      <a:lvl1pPr marL="171450" marR="0" indent="-171450" algn="l" defTabSz="685800">
        <a:lnSpc>
          <a:spcPct val="90000"/>
        </a:lnSpc>
        <a:spcBef>
          <a:spcPts val="750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21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5143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8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8572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50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2001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5430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18859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2288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25717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2914650" marR="0" indent="-171450" algn="l" defTabSz="685800">
        <a:lnSpc>
          <a:spcPct val="90000"/>
        </a:lnSpc>
        <a:spcBef>
          <a:spcPts val="375"/>
        </a:spcBef>
        <a:spcAft>
          <a:spcPts val="0"/>
        </a:spcAft>
        <a:buClrTx/>
        <a:buSzTx/>
        <a:buFont typeface="Arial" pitchFamily="2" charset="-52"/>
        <a:buChar char="•"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bodyStyle>
    <p:otherStyle>
      <a:lvl1pPr marL="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1pPr>
      <a:lvl2pPr marL="3429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2pPr>
      <a:lvl3pPr marL="6858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3pPr>
      <a:lvl4pPr marL="10287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4pPr>
      <a:lvl5pPr marL="13716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5pPr>
      <a:lvl6pPr marL="17145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6pPr>
      <a:lvl7pPr marL="20574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7pPr>
      <a:lvl8pPr marL="24003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8pPr>
      <a:lvl9pPr marL="2743200" marR="0" indent="0" algn="l" defTabSz="685800">
        <a:lnSpc>
          <a:spcPct val="100000"/>
        </a:lnSpc>
        <a:spcBef>
          <a:spcPts val="0"/>
        </a:spcBef>
        <a:spcAft>
          <a:spcPts val="0"/>
        </a:spcAft>
        <a:buNone/>
        <a:tabLst/>
        <a:defRPr lang="ru-ru" sz="1350" b="0" i="0" u="none" strike="noStrike" kern="1" spc="0" baseline="0">
          <a:solidFill>
            <a:schemeClr val="tx1"/>
          </a:solidFill>
          <a:effectLst/>
          <a:latin typeface="Calibri" pitchFamily="2" charset="-52"/>
          <a:ea typeface="Calibri" pitchFamily="2" charset="-52"/>
          <a:cs typeface="Calibri" pitchFamily="2" charset="-52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9620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60" r:id="rId5"/>
    <p:sldLayoutId id="2147483761" r:id="rId6"/>
    <p:sldLayoutId id="2147483762" r:id="rId7"/>
    <p:sldLayoutId id="2147483763" r:id="rId8"/>
    <p:sldLayoutId id="2147483764" r:id="rId9"/>
    <p:sldLayoutId id="2147483765" r:id="rId10"/>
    <p:sldLayoutId id="2147483766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62552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9189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 rtl="0"/>
            <a:fld id="{01A11695-AAE6-4BBB-9309-4D26FAE4E636}" type="slidenum">
              <a:rPr lang="ru-RU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defTabSz="685800" rtl="0"/>
              <a:t>‹#›</a:t>
            </a:fld>
            <a:endParaRPr lang="ru-RU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18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C2E0AC99-5B2E-4CF0-9834-D2A3EF39789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33413" y="133350"/>
            <a:ext cx="7877175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x-none" altLang="x-none">
                <a:sym typeface="Helvetica Neue Medium" charset="0"/>
              </a:rPr>
              <a:t>Click to edit Master title style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F357F646-805B-4A2C-9597-4AE2F30DCB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33413" y="1181100"/>
            <a:ext cx="7877175" cy="348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x-none" altLang="x-none">
                <a:sym typeface="Helvetica Neue" charset="0"/>
              </a:rPr>
              <a:t>Click to edit Master text styles</a:t>
            </a:r>
          </a:p>
          <a:p>
            <a:pPr lvl="1"/>
            <a:r>
              <a:rPr lang="x-none" altLang="x-none">
                <a:sym typeface="Helvetica Neue" charset="0"/>
              </a:rPr>
              <a:t>Second level</a:t>
            </a:r>
          </a:p>
          <a:p>
            <a:pPr lvl="2"/>
            <a:r>
              <a:rPr lang="x-none" altLang="x-none">
                <a:sym typeface="Helvetica Neue" charset="0"/>
              </a:rPr>
              <a:t>Third level</a:t>
            </a:r>
          </a:p>
          <a:p>
            <a:pPr lvl="3"/>
            <a:r>
              <a:rPr lang="x-none" altLang="x-none">
                <a:sym typeface="Helvetica Neue" charset="0"/>
              </a:rPr>
              <a:t>Fourth level</a:t>
            </a:r>
          </a:p>
          <a:p>
            <a:pPr lvl="4"/>
            <a:r>
              <a:rPr lang="x-none" altLang="x-none">
                <a:sym typeface="Helvetica Neue" charset="0"/>
              </a:rPr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1E60382-7EEB-4848-B69D-DD2A6A04312A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4484489" y="4905375"/>
            <a:ext cx="169664" cy="172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none" lIns="50800" tIns="50800" rIns="50800" bIns="50800" numCol="1" anchor="t" anchorCtr="0" compatLnSpc="1">
            <a:prstTxWarp prst="textNoShape">
              <a:avLst/>
            </a:prstTxWarp>
          </a:bodyPr>
          <a:lstStyle>
            <a:lvl1pPr algn="ctr" eaLnBrk="1">
              <a:defRPr sz="900" b="0">
                <a:latin typeface="Helvetica Neue Light" charset="0"/>
                <a:cs typeface="Helvetica Neue Light" charset="0"/>
                <a:sym typeface="Helvetica Neue Light" charset="0"/>
              </a:defRPr>
            </a:lvl1pPr>
          </a:lstStyle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726C32A5-9417-4EC7-9274-D2A6E9F94F80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844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hf hdr="0" dt="0"/>
  <p:txStyles>
    <p:titleStyle>
      <a:lvl1pPr algn="ctr" defTabSz="309563" rtl="0" eaLnBrk="0" fontAlgn="base" hangingPunct="0">
        <a:spcBef>
          <a:spcPct val="0"/>
        </a:spcBef>
        <a:spcAft>
          <a:spcPct val="0"/>
        </a:spcAft>
        <a:defRPr sz="4200" kern="1200">
          <a:solidFill>
            <a:srgbClr val="000000"/>
          </a:solidFill>
          <a:latin typeface="+mj-lt"/>
          <a:ea typeface="+mj-ea"/>
          <a:cs typeface="+mj-cs"/>
          <a:sym typeface="Helvetica Neue Medium" charset="0"/>
        </a:defRPr>
      </a:lvl1pPr>
      <a:lvl2pPr algn="ctr" defTabSz="309563" rtl="0" eaLnBrk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2pPr>
      <a:lvl3pPr algn="ctr" defTabSz="309563" rtl="0" eaLnBrk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3pPr>
      <a:lvl4pPr algn="ctr" defTabSz="309563" rtl="0" eaLnBrk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4pPr>
      <a:lvl5pPr algn="ctr" defTabSz="309563" rtl="0" eaLnBrk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5pPr>
      <a:lvl6pPr marL="171450" algn="ctr" defTabSz="309563" rtl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6pPr>
      <a:lvl7pPr marL="342900" algn="ctr" defTabSz="309563" rtl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7pPr>
      <a:lvl8pPr marL="514350" algn="ctr" defTabSz="309563" rtl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8pPr>
      <a:lvl9pPr marL="685800" algn="ctr" defTabSz="309563" rtl="0" fontAlgn="base" hangingPunct="0">
        <a:spcBef>
          <a:spcPct val="0"/>
        </a:spcBef>
        <a:spcAft>
          <a:spcPct val="0"/>
        </a:spcAft>
        <a:defRPr sz="4200">
          <a:solidFill>
            <a:srgbClr val="000000"/>
          </a:solidFill>
          <a:latin typeface="Helvetica Neue Medium" charset="0"/>
          <a:ea typeface="Helvetica Neue Medium" charset="0"/>
          <a:cs typeface="Helvetica Neue Medium" charset="0"/>
          <a:sym typeface="Helvetica Neue Medium" charset="0"/>
        </a:defRPr>
      </a:lvl9pPr>
    </p:titleStyle>
    <p:bodyStyle>
      <a:lvl1pPr marL="238125" indent="-238125" algn="l" defTabSz="309563" rtl="0" eaLnBrk="0" fontAlgn="base" hangingPunct="0">
        <a:spcBef>
          <a:spcPts val="2213"/>
        </a:spcBef>
        <a:spcAft>
          <a:spcPct val="0"/>
        </a:spcAft>
        <a:buSzPct val="125000"/>
        <a:buChar char="•"/>
        <a:defRPr sz="195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1pPr>
      <a:lvl2pPr marL="476250" indent="-238125" algn="l" defTabSz="309563" rtl="0" eaLnBrk="0" fontAlgn="base" hangingPunct="0">
        <a:spcBef>
          <a:spcPts val="2213"/>
        </a:spcBef>
        <a:spcAft>
          <a:spcPct val="0"/>
        </a:spcAft>
        <a:buSzPct val="125000"/>
        <a:buChar char="•"/>
        <a:defRPr sz="195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2pPr>
      <a:lvl3pPr marL="714375" indent="-238125" algn="l" defTabSz="309563" rtl="0" eaLnBrk="0" fontAlgn="base" hangingPunct="0">
        <a:spcBef>
          <a:spcPts val="2213"/>
        </a:spcBef>
        <a:spcAft>
          <a:spcPct val="0"/>
        </a:spcAft>
        <a:buSzPct val="125000"/>
        <a:buChar char="•"/>
        <a:defRPr sz="195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3pPr>
      <a:lvl4pPr marL="952500" indent="-238125" algn="l" defTabSz="309563" rtl="0" eaLnBrk="0" fontAlgn="base" hangingPunct="0">
        <a:spcBef>
          <a:spcPts val="2213"/>
        </a:spcBef>
        <a:spcAft>
          <a:spcPct val="0"/>
        </a:spcAft>
        <a:buSzPct val="125000"/>
        <a:buChar char="•"/>
        <a:defRPr sz="195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4pPr>
      <a:lvl5pPr marL="1190625" indent="-238125" algn="l" defTabSz="309563" rtl="0" eaLnBrk="0" fontAlgn="base" hangingPunct="0">
        <a:spcBef>
          <a:spcPts val="2213"/>
        </a:spcBef>
        <a:spcAft>
          <a:spcPct val="0"/>
        </a:spcAft>
        <a:buSzPct val="125000"/>
        <a:buChar char="•"/>
        <a:defRPr sz="1950" kern="1200">
          <a:solidFill>
            <a:srgbClr val="000000"/>
          </a:solidFill>
          <a:latin typeface="+mn-lt"/>
          <a:ea typeface="+mn-ea"/>
          <a:cs typeface="+mn-cs"/>
          <a:sym typeface="Helvetica Neue" charset="0"/>
        </a:defRPr>
      </a:lvl5pPr>
      <a:lvl6pPr marL="942975" indent="-85725" algn="l" defTabSz="342900" rtl="0" eaLnBrk="1" latinLnBrk="0" hangingPunct="1">
        <a:lnSpc>
          <a:spcPct val="90000"/>
        </a:lnSpc>
        <a:spcBef>
          <a:spcPts val="188"/>
        </a:spcBef>
        <a:buFont typeface="Arial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114425" indent="-85725" algn="l" defTabSz="342900" rtl="0" eaLnBrk="1" latinLnBrk="0" hangingPunct="1">
        <a:lnSpc>
          <a:spcPct val="90000"/>
        </a:lnSpc>
        <a:spcBef>
          <a:spcPts val="188"/>
        </a:spcBef>
        <a:buFont typeface="Arial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85875" indent="-85725" algn="l" defTabSz="342900" rtl="0" eaLnBrk="1" latinLnBrk="0" hangingPunct="1">
        <a:lnSpc>
          <a:spcPct val="90000"/>
        </a:lnSpc>
        <a:spcBef>
          <a:spcPts val="188"/>
        </a:spcBef>
        <a:buFont typeface="Arial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457325" indent="-85725" algn="l" defTabSz="342900" rtl="0" eaLnBrk="1" latinLnBrk="0" hangingPunct="1">
        <a:lnSpc>
          <a:spcPct val="90000"/>
        </a:lnSpc>
        <a:spcBef>
          <a:spcPts val="188"/>
        </a:spcBef>
        <a:buFont typeface="Arial"/>
        <a:buChar char="•"/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1pPr>
      <a:lvl2pPr marL="1714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3pPr>
      <a:lvl4pPr marL="5143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4pPr>
      <a:lvl5pPr marL="6858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5pPr>
      <a:lvl6pPr marL="8572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6pPr>
      <a:lvl7pPr marL="10287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7pPr>
      <a:lvl8pPr marL="120015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8pPr>
      <a:lvl9pPr marL="1371600" algn="l" defTabSz="342900" rtl="0" eaLnBrk="1" latinLnBrk="0" hangingPunct="1">
        <a:defRPr sz="67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r.dsekt@outlook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2"/>
          <p:cNvSpPr>
            <a:extLst>
              <a:ext uri="smNativeData">
                <pr:smNativeData xmlns="" xmlns:p14="http://schemas.microsoft.com/office/powerpoint/2010/main" xmlns:pr="smNativeData" val="SMDATA_16_hErtYxMAAAAlAAAAZAAAAE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EjLegw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AAAAB/f38A5+bmA8zMzADAwP8Af39/AAAAAAAAAAAAAAAAAAAAAAAAAAAAIQAAABgAAAAUAAAApgQAAGECAAAIOAAAWwYAABAgAAAmAAAACAAAAP//////////"/>
              </a:ext>
            </a:extLst>
          </p:cNvSpPr>
          <p:nvPr/>
        </p:nvSpPr>
        <p:spPr>
          <a:xfrm>
            <a:off x="1701800" y="336709"/>
            <a:ext cx="7265886" cy="512921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algn="ctr">
              <a:defRPr lang="ru-ru"/>
            </a:pPr>
            <a:endParaRPr lang="ru-ru" sz="1100" dirty="0">
              <a:solidFill>
                <a:srgbClr val="002060"/>
              </a:solidFill>
              <a:latin typeface="Trebuchet MS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3" name="TextBox 3"/>
          <p:cNvSpPr>
            <a:extLst>
              <a:ext uri="smNativeData">
                <pr:smNativeData xmlns="" xmlns:p14="http://schemas.microsoft.com/office/powerpoint/2010/main" xmlns:pr="smNativeData" val="SMDATA_16_hErtYxMAAAAlAAAAZAAAAE0AAAAAkAAAAEgAAACQAAAASAAAAAAAAAAA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HQAZQ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B/f38A5+bmA8zMzADAwP8Af39/AAAAAAAAAAAAAAAAAAAAAAAAAAAAIQAAABgAAAAUAAAAoggAAC0JAADMNQAA+BMAABAgAAAmAAAACAAAAP//////////"/>
              </a:ext>
            </a:extLst>
          </p:cNvSpPr>
          <p:nvPr/>
        </p:nvSpPr>
        <p:spPr>
          <a:xfrm>
            <a:off x="1625816" y="1567180"/>
            <a:ext cx="7341870" cy="175450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/>
          <a:lstStyle/>
          <a:p>
            <a:pPr algn="ctr" defTabSz="914400">
              <a:tabLst/>
              <a:defRPr lang="ru-ru"/>
            </a:pPr>
            <a:r>
              <a:rPr lang="ru-ru" dirty="0">
                <a:solidFill>
                  <a:srgbClr val="002060"/>
                </a:solidFill>
                <a:latin typeface="Trebuchet MS" pitchFamily="2" charset="-52"/>
                <a:ea typeface="Calibri" pitchFamily="2" charset="-52"/>
                <a:cs typeface="Calibri" pitchFamily="2" charset="-52"/>
              </a:rPr>
              <a:t> </a:t>
            </a:r>
            <a:endParaRPr lang="ru-ru" b="1" dirty="0">
              <a:solidFill>
                <a:srgbClr val="002060"/>
              </a:solidFill>
              <a:latin typeface="Trebuchet MS" pitchFamily="2" charset="-52"/>
              <a:ea typeface="Calibri" pitchFamily="2" charset="-52"/>
              <a:cs typeface="Arial" pitchFamily="2" charset="-52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73556" y="3145790"/>
            <a:ext cx="2555556" cy="147732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defRPr lang="ru-ru"/>
            </a:pPr>
            <a:r>
              <a:rPr lang="kk-KZ" sz="1000" dirty="0" smtClean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Местонахождение юридического лица: </a:t>
            </a:r>
          </a:p>
          <a:p>
            <a:pPr algn="just">
              <a:defRPr lang="ru-ru"/>
            </a:pPr>
            <a:r>
              <a:rPr lang="ru-RU" sz="1000" dirty="0" smtClean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010000, Республика Казахстан, </a:t>
            </a:r>
          </a:p>
          <a:p>
            <a:pPr algn="just">
              <a:defRPr lang="ru-ru"/>
            </a:pPr>
            <a:r>
              <a:rPr lang="ru-RU" sz="1000" dirty="0" smtClean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город Астана, район </a:t>
            </a:r>
            <a:r>
              <a:rPr lang="ru-RU" sz="1000" dirty="0" err="1" smtClean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Сарыарка</a:t>
            </a:r>
            <a:r>
              <a:rPr lang="ru-RU" sz="1000" dirty="0" smtClean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, </a:t>
            </a:r>
          </a:p>
          <a:p>
            <a:pPr algn="just">
              <a:defRPr lang="ru-ru"/>
            </a:pPr>
            <a:r>
              <a:rPr lang="ru-RU" sz="1000" dirty="0" smtClean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улица </a:t>
            </a:r>
            <a:r>
              <a:rPr lang="ru-RU" sz="1000" dirty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Карасай батыра, 2а</a:t>
            </a:r>
          </a:p>
          <a:p>
            <a:pPr algn="just">
              <a:defRPr lang="ru-ru"/>
            </a:pPr>
            <a:r>
              <a:rPr lang="ru-RU" sz="1000" dirty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Тел/факс: 8 (7172) 94-24-73</a:t>
            </a:r>
          </a:p>
          <a:p>
            <a:pPr algn="just">
              <a:defRPr lang="ru-ru"/>
            </a:pPr>
            <a:r>
              <a:rPr lang="ru-RU" sz="1000" dirty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Канцелярия: 8 (7172) 94-24-74</a:t>
            </a:r>
          </a:p>
          <a:p>
            <a:pPr algn="just">
              <a:defRPr lang="ru-ru"/>
            </a:pPr>
            <a:r>
              <a:rPr lang="ru-RU" sz="1000" dirty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E-</a:t>
            </a:r>
            <a:r>
              <a:rPr lang="ru-RU" sz="1000" dirty="0" err="1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mail</a:t>
            </a:r>
            <a:r>
              <a:rPr lang="ru-RU" sz="1000" dirty="0">
                <a:solidFill>
                  <a:srgbClr val="002060"/>
                </a:solidFill>
                <a:latin typeface="Trebuchet MS" pitchFamily="2" charset="-52"/>
                <a:cs typeface="Arial" pitchFamily="2" charset="-52"/>
              </a:rPr>
              <a:t>: </a:t>
            </a:r>
            <a:r>
              <a:rPr lang="ru-RU" sz="1000" dirty="0" smtClean="0">
                <a:solidFill>
                  <a:srgbClr val="002060"/>
                </a:solidFill>
                <a:latin typeface="Trebuchet MS" pitchFamily="2" charset="-52"/>
                <a:cs typeface="Arial" pitchFamily="2" charset="-52"/>
                <a:hlinkClick r:id="rId3"/>
              </a:rPr>
              <a:t>pr.dsekt@outlook.com</a:t>
            </a:r>
            <a:endParaRPr lang="ru-RU" sz="1000" dirty="0" smtClean="0">
              <a:solidFill>
                <a:srgbClr val="002060"/>
              </a:solidFill>
              <a:latin typeface="Trebuchet MS" pitchFamily="2" charset="-52"/>
              <a:cs typeface="Arial" pitchFamily="2" charset="-52"/>
            </a:endParaRPr>
          </a:p>
          <a:p>
            <a:pPr algn="just">
              <a:defRPr lang="ru-ru"/>
            </a:pPr>
            <a:endParaRPr lang="ru-RU" sz="1000" dirty="0" smtClean="0">
              <a:solidFill>
                <a:srgbClr val="002060"/>
              </a:solidFill>
              <a:latin typeface="Trebuchet MS" pitchFamily="2" charset="-52"/>
              <a:cs typeface="Arial" pitchFamily="2" charset="-52"/>
            </a:endParaRPr>
          </a:p>
          <a:p>
            <a:pPr algn="just">
              <a:defRPr lang="ru-ru"/>
            </a:pPr>
            <a:endParaRPr lang="ru-ru" sz="1000" dirty="0">
              <a:solidFill>
                <a:srgbClr val="002060"/>
              </a:solidFill>
              <a:latin typeface="Trebuchet MS" pitchFamily="2" charset="-52"/>
              <a:cs typeface="Arial" pitchFamily="2" charset="-52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82572" y="314547"/>
            <a:ext cx="7085114" cy="84741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72000" y="1287652"/>
            <a:ext cx="3786625" cy="627864"/>
          </a:xfrm>
          <a:prstGeom prst="rect">
            <a:avLst/>
          </a:prstGeom>
          <a:ln w="19050">
            <a:solidFill>
              <a:srgbClr val="76ABDC"/>
            </a:solidFill>
          </a:ln>
        </p:spPr>
        <p:txBody>
          <a:bodyPr wrap="square">
            <a:spAutoFit/>
          </a:bodyPr>
          <a:lstStyle/>
          <a:p>
            <a:pPr marL="177508" indent="-177508" algn="just" defTabSz="568025" rtl="0">
              <a:buFont typeface="Wingdings" panose="05000000000000000000" pitchFamily="2" charset="2"/>
              <a:buChar char="Ø"/>
            </a:pPr>
            <a:r>
              <a:rPr lang="ru-RU" sz="870" b="1" kern="1200" dirty="0">
                <a:solidFill>
                  <a:srgbClr val="2F559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осуществление реализационных и контрольно-надзорных функций в сфере санитарно-эпидемиологического благополучия населения на объектах железнодорожного, водного и воздушного транспорта; </a:t>
            </a:r>
            <a:endParaRPr lang="ru-RU" sz="870" b="1" kern="1200" dirty="0">
              <a:solidFill>
                <a:srgbClr val="2F559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71999" y="2920646"/>
            <a:ext cx="3786625" cy="598241"/>
          </a:xfrm>
          <a:prstGeom prst="rect">
            <a:avLst/>
          </a:prstGeom>
          <a:ln w="19050">
            <a:solidFill>
              <a:srgbClr val="76ABDC"/>
            </a:solidFill>
          </a:ln>
        </p:spPr>
        <p:txBody>
          <a:bodyPr wrap="square">
            <a:spAutoFit/>
          </a:bodyPr>
          <a:lstStyle/>
          <a:p>
            <a:pPr marL="177508" lvl="0" indent="-177508" algn="just" defTabSz="568025" rtl="0">
              <a:lnSpc>
                <a:spcPct val="115000"/>
              </a:lnSpc>
              <a:spcAft>
                <a:spcPts val="497"/>
              </a:spcAft>
              <a:buFont typeface="Wingdings" panose="05000000000000000000" pitchFamily="2" charset="2"/>
              <a:buChar char="Ø"/>
            </a:pPr>
            <a:r>
              <a:rPr lang="kk-KZ" sz="870" b="1" kern="1200" dirty="0">
                <a:solidFill>
                  <a:srgbClr val="2F559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Осуществление иных задач, возложенных на Департамент в пределах комптенции </a:t>
            </a:r>
            <a:endParaRPr lang="ru-RU" sz="870" b="1" kern="1200" dirty="0">
              <a:solidFill>
                <a:srgbClr val="2F5597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77508" lvl="0" indent="-177508" algn="just" defTabSz="568025" rtl="0">
              <a:buFont typeface="Wingdings" panose="05000000000000000000" pitchFamily="2" charset="2"/>
              <a:buChar char="Ø"/>
            </a:pPr>
            <a:endParaRPr lang="ru-RU" sz="870" b="1" kern="1200" dirty="0">
              <a:solidFill>
                <a:srgbClr val="2F559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72000" y="2139085"/>
            <a:ext cx="3786624" cy="493981"/>
          </a:xfrm>
          <a:prstGeom prst="rect">
            <a:avLst/>
          </a:prstGeom>
          <a:ln w="19050">
            <a:solidFill>
              <a:srgbClr val="76ABDC"/>
            </a:solidFill>
          </a:ln>
        </p:spPr>
        <p:txBody>
          <a:bodyPr wrap="square">
            <a:spAutoFit/>
          </a:bodyPr>
          <a:lstStyle/>
          <a:p>
            <a:pPr marL="177508" lvl="0" indent="-177508" algn="just" defTabSz="568025" rtl="0">
              <a:buFont typeface="Wingdings" panose="05000000000000000000" pitchFamily="2" charset="2"/>
              <a:buChar char="Ø"/>
            </a:pPr>
            <a:r>
              <a:rPr lang="ru-RU" sz="870" b="1" kern="1200" dirty="0">
                <a:solidFill>
                  <a:srgbClr val="2F559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предоставления государственных услуг в сфере санитарно-эпидемиологического благополучия населения в регулируемой сфере; </a:t>
            </a:r>
            <a:endParaRPr lang="ru-RU" sz="870" b="1" kern="1200" dirty="0">
              <a:solidFill>
                <a:srgbClr val="2F5597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Выноска со стрелкой вправо 11"/>
          <p:cNvSpPr/>
          <p:nvPr/>
        </p:nvSpPr>
        <p:spPr>
          <a:xfrm>
            <a:off x="2562860" y="1803507"/>
            <a:ext cx="1766252" cy="914400"/>
          </a:xfrm>
          <a:prstGeom prst="rightArrowCallout">
            <a:avLst/>
          </a:prstGeom>
          <a:solidFill>
            <a:srgbClr val="00B050"/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Задачи</a:t>
            </a:r>
            <a:endParaRPr kumimoji="0" lang="ru-RU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Скругленный прямоугольник 130">
            <a:extLst>
              <a:ext uri="{FF2B5EF4-FFF2-40B4-BE49-F238E27FC236}">
                <a16:creationId xmlns:a16="http://schemas.microsoft.com/office/drawing/2014/main" id="{B82BF732-C5AC-4B0F-9E51-57DDC27D49E8}"/>
              </a:ext>
            </a:extLst>
          </p:cNvPr>
          <p:cNvSpPr/>
          <p:nvPr/>
        </p:nvSpPr>
        <p:spPr>
          <a:xfrm>
            <a:off x="3654028" y="1682354"/>
            <a:ext cx="1671638" cy="53220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4000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135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Заместитель руководителя (3)</a:t>
            </a:r>
          </a:p>
        </p:txBody>
      </p:sp>
      <p:sp>
        <p:nvSpPr>
          <p:cNvPr id="133" name="Скругленный прямоугольник 132">
            <a:extLst>
              <a:ext uri="{FF2B5EF4-FFF2-40B4-BE49-F238E27FC236}">
                <a16:creationId xmlns:a16="http://schemas.microsoft.com/office/drawing/2014/main" id="{F6BD39CE-2870-47D7-BA01-D654A75566D5}"/>
              </a:ext>
            </a:extLst>
          </p:cNvPr>
          <p:cNvSpPr/>
          <p:nvPr/>
        </p:nvSpPr>
        <p:spPr>
          <a:xfrm>
            <a:off x="1071563" y="984052"/>
            <a:ext cx="1225153" cy="223242"/>
          </a:xfrm>
          <a:prstGeom prst="roundRect">
            <a:avLst/>
          </a:prstGeom>
          <a:solidFill>
            <a:srgbClr val="E8E5E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1050" kern="1200">
                <a:solidFill>
                  <a:srgbClr val="252D3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Пресс-служба</a:t>
            </a:r>
          </a:p>
        </p:txBody>
      </p:sp>
      <p:sp>
        <p:nvSpPr>
          <p:cNvPr id="134" name="Скругленный прямоугольник 133">
            <a:extLst>
              <a:ext uri="{FF2B5EF4-FFF2-40B4-BE49-F238E27FC236}">
                <a16:creationId xmlns:a16="http://schemas.microsoft.com/office/drawing/2014/main" id="{7067A0D9-07CC-435E-B31D-52DDCBCD9738}"/>
              </a:ext>
            </a:extLst>
          </p:cNvPr>
          <p:cNvSpPr/>
          <p:nvPr/>
        </p:nvSpPr>
        <p:spPr>
          <a:xfrm>
            <a:off x="6671072" y="1357313"/>
            <a:ext cx="1870472" cy="303014"/>
          </a:xfrm>
          <a:prstGeom prst="roundRect">
            <a:avLst/>
          </a:prstGeom>
          <a:solidFill>
            <a:srgbClr val="E8E5E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252D3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Служба управления персоналом</a:t>
            </a:r>
          </a:p>
        </p:txBody>
      </p:sp>
      <p:sp>
        <p:nvSpPr>
          <p:cNvPr id="136" name="Скругленный прямоугольник 135">
            <a:extLst>
              <a:ext uri="{FF2B5EF4-FFF2-40B4-BE49-F238E27FC236}">
                <a16:creationId xmlns:a16="http://schemas.microsoft.com/office/drawing/2014/main" id="{75ECB95F-E3E0-454D-9DDD-09856F1E6798}"/>
              </a:ext>
            </a:extLst>
          </p:cNvPr>
          <p:cNvSpPr/>
          <p:nvPr/>
        </p:nvSpPr>
        <p:spPr>
          <a:xfrm>
            <a:off x="6671072" y="942380"/>
            <a:ext cx="1870472" cy="322064"/>
          </a:xfrm>
          <a:prstGeom prst="roundRect">
            <a:avLst/>
          </a:prstGeom>
          <a:solidFill>
            <a:srgbClr val="E8E5E9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252D30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финансов и государственных закупок</a:t>
            </a:r>
          </a:p>
        </p:txBody>
      </p:sp>
      <p:sp>
        <p:nvSpPr>
          <p:cNvPr id="137" name="Скругленный прямоугольник 136">
            <a:extLst>
              <a:ext uri="{FF2B5EF4-FFF2-40B4-BE49-F238E27FC236}">
                <a16:creationId xmlns:a16="http://schemas.microsoft.com/office/drawing/2014/main" id="{1FA7E43A-7156-4A2C-B108-BE8B4E105B8F}"/>
              </a:ext>
            </a:extLst>
          </p:cNvPr>
          <p:cNvSpPr/>
          <p:nvPr/>
        </p:nvSpPr>
        <p:spPr>
          <a:xfrm>
            <a:off x="467321" y="2614017"/>
            <a:ext cx="1809750" cy="69949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68580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контроля и надзора за объектами пассажирских и грузовых перевозок на железнодорожном и водном транспорте</a:t>
            </a:r>
          </a:p>
        </p:txBody>
      </p:sp>
      <p:sp>
        <p:nvSpPr>
          <p:cNvPr id="138" name="Скругленный прямоугольник 137">
            <a:extLst>
              <a:ext uri="{FF2B5EF4-FFF2-40B4-BE49-F238E27FC236}">
                <a16:creationId xmlns:a16="http://schemas.microsoft.com/office/drawing/2014/main" id="{7061D3DC-4ABC-42F3-B2D2-8AFF55D493DB}"/>
              </a:ext>
            </a:extLst>
          </p:cNvPr>
          <p:cNvSpPr/>
          <p:nvPr/>
        </p:nvSpPr>
        <p:spPr>
          <a:xfrm>
            <a:off x="472678" y="3393877"/>
            <a:ext cx="1809750" cy="57566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1828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1828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685800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</a:t>
            </a:r>
            <a:r>
              <a:rPr lang="kk-KZ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контроля и надзора</a:t>
            </a:r>
            <a:r>
              <a:rPr lang="en-US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kk-KZ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за объектами пассажирских и грузовых перевозок на воздушном транспорте</a:t>
            </a:r>
            <a:endParaRPr lang="ru-RU" altLang="ru-RU" sz="900" kern="120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9" name="Скругленный прямоугольник 138">
            <a:extLst>
              <a:ext uri="{FF2B5EF4-FFF2-40B4-BE49-F238E27FC236}">
                <a16:creationId xmlns:a16="http://schemas.microsoft.com/office/drawing/2014/main" id="{F0A8A994-ABC2-4C4B-95BF-DAD81A9FC888}"/>
              </a:ext>
            </a:extLst>
          </p:cNvPr>
          <p:cNvSpPr/>
          <p:nvPr/>
        </p:nvSpPr>
        <p:spPr>
          <a:xfrm>
            <a:off x="486371" y="4049747"/>
            <a:ext cx="1810345" cy="47922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Отдел </a:t>
            </a:r>
            <a:r>
              <a:rPr lang="ru-RU" altLang="ru-RU" sz="900" b="1" kern="1200" dirty="0" smtClean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планирования и анализа деятельности</a:t>
            </a:r>
            <a:endParaRPr lang="ru-RU" altLang="ru-RU" sz="900" b="1" kern="1200" dirty="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  <a:sym typeface="Helvetica Neue" charset="0"/>
            </a:endParaRPr>
          </a:p>
        </p:txBody>
      </p:sp>
      <p:sp>
        <p:nvSpPr>
          <p:cNvPr id="141" name="Скругленный прямоугольник 140">
            <a:extLst>
              <a:ext uri="{FF2B5EF4-FFF2-40B4-BE49-F238E27FC236}">
                <a16:creationId xmlns:a16="http://schemas.microsoft.com/office/drawing/2014/main" id="{CA0931B4-8182-490D-8E2F-7A6C0BAEF48A}"/>
              </a:ext>
            </a:extLst>
          </p:cNvPr>
          <p:cNvSpPr/>
          <p:nvPr/>
        </p:nvSpPr>
        <p:spPr>
          <a:xfrm>
            <a:off x="7149703" y="4585097"/>
            <a:ext cx="1810346" cy="38635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города </a:t>
            </a:r>
            <a:r>
              <a:rPr lang="ru-RU" altLang="ru-RU" sz="900" kern="1200" dirty="0" smtClean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Астана</a:t>
            </a:r>
            <a:endParaRPr lang="ru-RU" altLang="ru-RU" sz="900" kern="1200" dirty="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3" name="Скругленный прямоугольник 142">
            <a:extLst>
              <a:ext uri="{FF2B5EF4-FFF2-40B4-BE49-F238E27FC236}">
                <a16:creationId xmlns:a16="http://schemas.microsoft.com/office/drawing/2014/main" id="{2C402815-D9AF-4700-8BC0-7E7298B16A1F}"/>
              </a:ext>
            </a:extLst>
          </p:cNvPr>
          <p:cNvSpPr/>
          <p:nvPr/>
        </p:nvSpPr>
        <p:spPr>
          <a:xfrm>
            <a:off x="2643783" y="3130748"/>
            <a:ext cx="1809750" cy="41552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Отдел санитарной охраны на государственной границе</a:t>
            </a:r>
          </a:p>
        </p:txBody>
      </p:sp>
      <p:sp>
        <p:nvSpPr>
          <p:cNvPr id="148" name="Скругленный прямоугольник 147">
            <a:extLst>
              <a:ext uri="{FF2B5EF4-FFF2-40B4-BE49-F238E27FC236}">
                <a16:creationId xmlns:a16="http://schemas.microsoft.com/office/drawing/2014/main" id="{AE27DEBD-6D78-4A5D-9755-B03361448A40}"/>
              </a:ext>
            </a:extLst>
          </p:cNvPr>
          <p:cNvSpPr/>
          <p:nvPr/>
        </p:nvSpPr>
        <p:spPr>
          <a:xfrm>
            <a:off x="2646164" y="2615208"/>
            <a:ext cx="1829991" cy="46136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Отдел  </a:t>
            </a:r>
            <a:r>
              <a:rPr lang="ru-RU" altLang="ru-RU" sz="900" b="1" kern="1200" dirty="0" smtClean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административного обеспечения и развития государственного языка</a:t>
            </a:r>
            <a:endParaRPr lang="ru-RU" altLang="ru-RU" sz="900" b="1" kern="1200" dirty="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  <a:sym typeface="Helvetica Neue" charset="0"/>
            </a:endParaRPr>
          </a:p>
        </p:txBody>
      </p:sp>
      <p:sp>
        <p:nvSpPr>
          <p:cNvPr id="24" name="Скругленный прямоугольник 23">
            <a:extLst>
              <a:ext uri="{FF2B5EF4-FFF2-40B4-BE49-F238E27FC236}">
                <a16:creationId xmlns:a16="http://schemas.microsoft.com/office/drawing/2014/main" id="{1F81012D-3E89-4492-AD09-0E54EC8EC5BD}"/>
              </a:ext>
            </a:extLst>
          </p:cNvPr>
          <p:cNvSpPr/>
          <p:nvPr/>
        </p:nvSpPr>
        <p:spPr>
          <a:xfrm>
            <a:off x="7137797" y="3138487"/>
            <a:ext cx="1810346" cy="3857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станции Достык</a:t>
            </a:r>
          </a:p>
        </p:txBody>
      </p:sp>
      <p:sp>
        <p:nvSpPr>
          <p:cNvPr id="25" name="Скругленный прямоугольник 24">
            <a:extLst>
              <a:ext uri="{FF2B5EF4-FFF2-40B4-BE49-F238E27FC236}">
                <a16:creationId xmlns:a16="http://schemas.microsoft.com/office/drawing/2014/main" id="{60C58D61-5DD7-40D1-A549-4AC6618035D4}"/>
              </a:ext>
            </a:extLst>
          </p:cNvPr>
          <p:cNvSpPr/>
          <p:nvPr/>
        </p:nvSpPr>
        <p:spPr>
          <a:xfrm>
            <a:off x="4927402" y="2622947"/>
            <a:ext cx="1810345" cy="45243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морского порта г. Актау</a:t>
            </a:r>
          </a:p>
        </p:txBody>
      </p:sp>
      <p:sp>
        <p:nvSpPr>
          <p:cNvPr id="26" name="Скругленный прямоугольник 25">
            <a:extLst>
              <a:ext uri="{FF2B5EF4-FFF2-40B4-BE49-F238E27FC236}">
                <a16:creationId xmlns:a16="http://schemas.microsoft.com/office/drawing/2014/main" id="{75193995-6E48-441D-AC6E-AC4D13373171}"/>
              </a:ext>
            </a:extLst>
          </p:cNvPr>
          <p:cNvSpPr/>
          <p:nvPr/>
        </p:nvSpPr>
        <p:spPr>
          <a:xfrm>
            <a:off x="7137797" y="2642592"/>
            <a:ext cx="1810346" cy="3857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станции Алтынколь</a:t>
            </a:r>
          </a:p>
        </p:txBody>
      </p:sp>
      <p:sp>
        <p:nvSpPr>
          <p:cNvPr id="27" name="Скругленный прямоугольник 26">
            <a:extLst>
              <a:ext uri="{FF2B5EF4-FFF2-40B4-BE49-F238E27FC236}">
                <a16:creationId xmlns:a16="http://schemas.microsoft.com/office/drawing/2014/main" id="{1041227C-E9E6-4E47-BDEB-D3A0CE5C4271}"/>
              </a:ext>
            </a:extLst>
          </p:cNvPr>
          <p:cNvSpPr/>
          <p:nvPr/>
        </p:nvSpPr>
        <p:spPr>
          <a:xfrm>
            <a:off x="4922044" y="4563666"/>
            <a:ext cx="1810346" cy="4113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морского порта Курык</a:t>
            </a:r>
          </a:p>
        </p:txBody>
      </p:sp>
      <p:sp>
        <p:nvSpPr>
          <p:cNvPr id="28" name="Скругленный прямоугольник 27">
            <a:extLst>
              <a:ext uri="{FF2B5EF4-FFF2-40B4-BE49-F238E27FC236}">
                <a16:creationId xmlns:a16="http://schemas.microsoft.com/office/drawing/2014/main" id="{A0005644-2CFF-4E3F-AC48-7EE56D2B7AF9}"/>
              </a:ext>
            </a:extLst>
          </p:cNvPr>
          <p:cNvSpPr/>
          <p:nvPr/>
        </p:nvSpPr>
        <p:spPr>
          <a:xfrm>
            <a:off x="4917281" y="4108847"/>
            <a:ext cx="1810346" cy="4113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станции Болашак</a:t>
            </a:r>
          </a:p>
        </p:txBody>
      </p:sp>
      <p:sp>
        <p:nvSpPr>
          <p:cNvPr id="29" name="Скругленный прямоугольник 28">
            <a:extLst>
              <a:ext uri="{FF2B5EF4-FFF2-40B4-BE49-F238E27FC236}">
                <a16:creationId xmlns:a16="http://schemas.microsoft.com/office/drawing/2014/main" id="{D93E00DA-8AA2-4993-A204-A2FD47FBD84D}"/>
              </a:ext>
            </a:extLst>
          </p:cNvPr>
          <p:cNvSpPr/>
          <p:nvPr/>
        </p:nvSpPr>
        <p:spPr>
          <a:xfrm>
            <a:off x="4917281" y="3629620"/>
            <a:ext cx="1810346" cy="4113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станции Бейнеу (Оазис)</a:t>
            </a:r>
          </a:p>
        </p:txBody>
      </p:sp>
      <p:sp>
        <p:nvSpPr>
          <p:cNvPr id="30" name="Скругленный прямоугольник 29">
            <a:extLst>
              <a:ext uri="{FF2B5EF4-FFF2-40B4-BE49-F238E27FC236}">
                <a16:creationId xmlns:a16="http://schemas.microsoft.com/office/drawing/2014/main" id="{C47C7CE8-A2AF-4697-B4D1-672C365C97C0}"/>
              </a:ext>
            </a:extLst>
          </p:cNvPr>
          <p:cNvSpPr/>
          <p:nvPr/>
        </p:nvSpPr>
        <p:spPr>
          <a:xfrm>
            <a:off x="4927402" y="3170635"/>
            <a:ext cx="1810345" cy="411361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города Алматы</a:t>
            </a:r>
          </a:p>
        </p:txBody>
      </p:sp>
      <p:sp>
        <p:nvSpPr>
          <p:cNvPr id="31" name="Скругленный прямоугольник 30">
            <a:extLst>
              <a:ext uri="{FF2B5EF4-FFF2-40B4-BE49-F238E27FC236}">
                <a16:creationId xmlns:a16="http://schemas.microsoft.com/office/drawing/2014/main" id="{7CBF2348-3493-4DF3-B032-E7F41FD8DE99}"/>
              </a:ext>
            </a:extLst>
          </p:cNvPr>
          <p:cNvSpPr/>
          <p:nvPr/>
        </p:nvSpPr>
        <p:spPr>
          <a:xfrm>
            <a:off x="7149703" y="3596878"/>
            <a:ext cx="1810346" cy="3857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станции МЦПС Хоргос</a:t>
            </a:r>
          </a:p>
        </p:txBody>
      </p:sp>
      <p:sp>
        <p:nvSpPr>
          <p:cNvPr id="32" name="Скругленный прямоугольник 31">
            <a:extLst>
              <a:ext uri="{FF2B5EF4-FFF2-40B4-BE49-F238E27FC236}">
                <a16:creationId xmlns:a16="http://schemas.microsoft.com/office/drawing/2014/main" id="{CB21A0C6-919D-43AC-8B64-A16376181288}"/>
              </a:ext>
            </a:extLst>
          </p:cNvPr>
          <p:cNvSpPr/>
          <p:nvPr/>
        </p:nvSpPr>
        <p:spPr>
          <a:xfrm>
            <a:off x="7137797" y="4068365"/>
            <a:ext cx="1810346" cy="385763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Отдел санитарно-карантинного контроля станции Сарыагаш</a:t>
            </a:r>
          </a:p>
        </p:txBody>
      </p:sp>
      <p:sp>
        <p:nvSpPr>
          <p:cNvPr id="33" name="Скругленный прямоугольник 32">
            <a:extLst>
              <a:ext uri="{FF2B5EF4-FFF2-40B4-BE49-F238E27FC236}">
                <a16:creationId xmlns:a16="http://schemas.microsoft.com/office/drawing/2014/main" id="{B0C29901-A231-4B84-84F8-752784C654A9}"/>
              </a:ext>
            </a:extLst>
          </p:cNvPr>
          <p:cNvSpPr/>
          <p:nvPr/>
        </p:nvSpPr>
        <p:spPr>
          <a:xfrm>
            <a:off x="2630686" y="4148417"/>
            <a:ext cx="1804392" cy="43457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8890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8890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33337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900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Территориальных отделенческих управлений - 16</a:t>
            </a:r>
          </a:p>
        </p:txBody>
      </p:sp>
      <p:sp>
        <p:nvSpPr>
          <p:cNvPr id="35" name="Скругленный прямоугольник 34">
            <a:extLst>
              <a:ext uri="{FF2B5EF4-FFF2-40B4-BE49-F238E27FC236}">
                <a16:creationId xmlns:a16="http://schemas.microsoft.com/office/drawing/2014/main" id="{8029E594-83EE-4296-93B2-5714CE62A604}"/>
              </a:ext>
            </a:extLst>
          </p:cNvPr>
          <p:cNvSpPr/>
          <p:nvPr/>
        </p:nvSpPr>
        <p:spPr>
          <a:xfrm>
            <a:off x="2630686" y="3624542"/>
            <a:ext cx="1830586" cy="461367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Отдел  </a:t>
            </a:r>
            <a:r>
              <a:rPr lang="ru-RU" altLang="ru-RU" sz="900" b="1" kern="1200" dirty="0" smtClean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правовой  </a:t>
            </a:r>
            <a:r>
              <a:rPr lang="ru-RU" altLang="ru-RU" sz="900" b="1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работы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618FE9D-C7BF-4C17-8FCC-0A97025884B1}"/>
              </a:ext>
            </a:extLst>
          </p:cNvPr>
          <p:cNvSpPr txBox="1"/>
          <p:nvPr/>
        </p:nvSpPr>
        <p:spPr>
          <a:xfrm>
            <a:off x="0" y="1191"/>
            <a:ext cx="9146381" cy="7502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25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Департамент санитарно-эпидемиологического контроля на транспорте</a:t>
            </a:r>
          </a:p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25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 Комитета санитарно-эпидемиологического контроля </a:t>
            </a:r>
          </a:p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25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Министерства здравоохранения Республики Казахстан</a:t>
            </a:r>
          </a:p>
        </p:txBody>
      </p:sp>
      <p:pic>
        <p:nvPicPr>
          <p:cNvPr id="36" name="Picture 2" descr="ÐÐ°ÑÑÐ¸Ð½ÐºÐ¸ Ð¿Ð¾ Ð·Ð°Ð¿ÑÐ¾ÑÑ Ð¼Ð¸Ð½Ð·Ð´ÑÐ°Ð² ÑÐº ÑÐ¼Ð±Ð»ÐµÐ¼Ð°">
            <a:extLst>
              <a:ext uri="{FF2B5EF4-FFF2-40B4-BE49-F238E27FC236}">
                <a16:creationId xmlns:a16="http://schemas.microsoft.com/office/drawing/2014/main" id="{BC7A0AF0-6B6A-4150-99C7-2F3367D626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8" y="963"/>
            <a:ext cx="675075" cy="695251"/>
          </a:xfrm>
          <a:prstGeom prst="rect">
            <a:avLst/>
          </a:prstGeom>
          <a:noFill/>
          <a:effectLst>
            <a:softEdge rad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Скругленный прямоугольник 36">
            <a:extLst>
              <a:ext uri="{FF2B5EF4-FFF2-40B4-BE49-F238E27FC236}">
                <a16:creationId xmlns:a16="http://schemas.microsoft.com/office/drawing/2014/main" id="{9B3BFB8D-9A34-4430-9E45-648EB990F808}"/>
              </a:ext>
            </a:extLst>
          </p:cNvPr>
          <p:cNvSpPr/>
          <p:nvPr/>
        </p:nvSpPr>
        <p:spPr>
          <a:xfrm>
            <a:off x="3654028" y="976313"/>
            <a:ext cx="1671638" cy="532209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>
            <a:lvl1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1pPr>
            <a:lvl2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2pPr>
            <a:lvl3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3pPr>
            <a:lvl4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4pPr>
            <a:lvl5pPr defTabSz="1066800"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5pPr>
            <a:lvl6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6pPr>
            <a:lvl7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7pPr>
            <a:lvl8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8pPr>
            <a:lvl9pPr indent="-914400" defTabSz="1066800" eaLnBrk="0" fontAlgn="base" hangingPunct="0">
              <a:spcBef>
                <a:spcPct val="0"/>
              </a:spcBef>
              <a:spcAft>
                <a:spcPct val="0"/>
              </a:spcAft>
              <a:defRPr sz="3000" b="1">
                <a:solidFill>
                  <a:srgbClr val="000000"/>
                </a:solidFill>
                <a:latin typeface="Helvetica Neue" charset="0"/>
                <a:cs typeface="Helvetica Neue" charset="0"/>
                <a:sym typeface="Helvetica Neue" charset="0"/>
              </a:defRPr>
            </a:lvl9pPr>
          </a:lstStyle>
          <a:p>
            <a:pPr algn="ctr" defTabSz="4000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1350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Руководитель </a:t>
            </a:r>
          </a:p>
          <a:p>
            <a:pPr algn="ctr" defTabSz="40005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altLang="ru-RU" sz="1350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Департамента</a:t>
            </a:r>
          </a:p>
        </p:txBody>
      </p:sp>
      <p:cxnSp>
        <p:nvCxnSpPr>
          <p:cNvPr id="38" name="Прямая соединительная линия 37">
            <a:extLst>
              <a:ext uri="{FF2B5EF4-FFF2-40B4-BE49-F238E27FC236}">
                <a16:creationId xmlns:a16="http://schemas.microsoft.com/office/drawing/2014/main" id="{EC80A65F-17ED-45BB-A14B-DA94BA3BFBBD}"/>
              </a:ext>
            </a:extLst>
          </p:cNvPr>
          <p:cNvCxnSpPr>
            <a:cxnSpLocks/>
          </p:cNvCxnSpPr>
          <p:nvPr/>
        </p:nvCxnSpPr>
        <p:spPr bwMode="auto">
          <a:xfrm>
            <a:off x="2669381" y="1242418"/>
            <a:ext cx="585788" cy="595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miter lim="400000"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40" name="Прямая соединительная линия 39">
            <a:extLst>
              <a:ext uri="{FF2B5EF4-FFF2-40B4-BE49-F238E27FC236}">
                <a16:creationId xmlns:a16="http://schemas.microsoft.com/office/drawing/2014/main" id="{3B918F55-6B69-42A3-9932-A12441457EE2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2023" y="1248371"/>
            <a:ext cx="585788" cy="595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accent1"/>
            </a:solidFill>
            <a:prstDash val="solid"/>
            <a:miter lim="400000"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39" name="Соединительная линия уступом 19">
            <a:extLst>
              <a:ext uri="{FF2B5EF4-FFF2-40B4-BE49-F238E27FC236}">
                <a16:creationId xmlns:a16="http://schemas.microsoft.com/office/drawing/2014/main" id="{CB573AC9-8586-415C-84DF-1FEC13845086}"/>
              </a:ext>
            </a:extLst>
          </p:cNvPr>
          <p:cNvCxnSpPr>
            <a:cxnSpLocks/>
          </p:cNvCxnSpPr>
          <p:nvPr/>
        </p:nvCxnSpPr>
        <p:spPr bwMode="auto">
          <a:xfrm rot="5400000" flipH="1" flipV="1">
            <a:off x="4683324" y="-370285"/>
            <a:ext cx="13692" cy="5832277"/>
          </a:xfrm>
          <a:prstGeom prst="bentConnector3">
            <a:avLst>
              <a:gd name="adj1" fmla="val 1351501"/>
            </a:avLst>
          </a:prstGeom>
          <a:solidFill>
            <a:schemeClr val="accent1"/>
          </a:solidFill>
          <a:ln w="57150" cap="flat" cmpd="sng" algn="ctr">
            <a:solidFill>
              <a:srgbClr val="135D91"/>
            </a:solidFill>
            <a:prstDash val="solid"/>
            <a:miter lim="400000"/>
            <a:headEnd type="stealth" w="med" len="med"/>
            <a:tailEnd type="stealth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41" name="Скругленный прямоугольник 40">
            <a:extLst>
              <a:ext uri="{FF2B5EF4-FFF2-40B4-BE49-F238E27FC236}">
                <a16:creationId xmlns:a16="http://schemas.microsoft.com/office/drawing/2014/main" id="{F0A8A994-ABC2-4C4B-95BF-DAD81A9FC888}"/>
              </a:ext>
            </a:extLst>
          </p:cNvPr>
          <p:cNvSpPr/>
          <p:nvPr/>
        </p:nvSpPr>
        <p:spPr>
          <a:xfrm>
            <a:off x="2627709" y="4633876"/>
            <a:ext cx="1810345" cy="479226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kern="1200" dirty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Отдел </a:t>
            </a:r>
            <a:r>
              <a:rPr lang="ru-RU" altLang="ru-RU" sz="900" b="1" kern="1200" dirty="0" smtClean="0">
                <a:solidFill>
                  <a:srgbClr val="FFFFFF"/>
                </a:solidFill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государственных услуг</a:t>
            </a:r>
            <a:endParaRPr lang="ru-RU" altLang="ru-RU" sz="900" b="1" kern="1200" dirty="0">
              <a:solidFill>
                <a:srgbClr val="FFFFFF"/>
              </a:solidFill>
              <a:latin typeface="Arial Narrow" panose="020B0606020202030204" pitchFamily="34" charset="0"/>
              <a:cs typeface="Times New Roman" panose="02020603050405020304" pitchFamily="18" charset="0"/>
              <a:sym typeface="Helvetica Neue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618FE9D-C7BF-4C17-8FCC-0A97025884B1}"/>
              </a:ext>
            </a:extLst>
          </p:cNvPr>
          <p:cNvSpPr txBox="1"/>
          <p:nvPr/>
        </p:nvSpPr>
        <p:spPr>
          <a:xfrm>
            <a:off x="0" y="963"/>
            <a:ext cx="9146381" cy="750205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>
            <a:spAutoFit/>
          </a:bodyPr>
          <a:lstStyle/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25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Департамент санитарно-эпидемиологического контроля на транспорте</a:t>
            </a:r>
          </a:p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25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 Комитета санитарно-эпидемиологического контроля </a:t>
            </a:r>
          </a:p>
          <a:p>
            <a:pPr algn="ctr" defTabSz="309563" rt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425" b="1" kern="120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 Narrow" panose="020B0606020202030204" pitchFamily="34" charset="0"/>
                <a:cs typeface="Times New Roman" panose="02020603050405020304" pitchFamily="18" charset="0"/>
                <a:sym typeface="Helvetica Neue" charset="0"/>
              </a:rPr>
              <a:t>Министерства здравоохранения Республики Казахстан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309563" rtl="0" fontAlgn="base" hangingPunct="0">
              <a:spcBef>
                <a:spcPct val="0"/>
              </a:spcBef>
              <a:spcAft>
                <a:spcPct val="0"/>
              </a:spcAft>
            </a:pPr>
            <a:fld id="{99F5C097-26BF-4321-9D7E-0FE2FCF5B6BA}" type="slidenum">
              <a:rPr lang="en-US" altLang="en-US" kern="1200" smtClean="0">
                <a:solidFill>
                  <a:srgbClr val="000000"/>
                </a:solidFill>
              </a:rPr>
              <a:pPr defTabSz="309563" rtl="0" fontAlgn="base" hangingPunct="0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 kern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2884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id="{D7D0CC8A-6482-4032-96FA-3DD8133AC53D}"/>
              </a:ext>
            </a:extLst>
          </p:cNvPr>
          <p:cNvSpPr/>
          <p:nvPr/>
        </p:nvSpPr>
        <p:spPr>
          <a:xfrm>
            <a:off x="432886" y="1369188"/>
            <a:ext cx="8651571" cy="45537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30000"/>
                </a:schemeClr>
              </a:gs>
              <a:gs pos="50000">
                <a:schemeClr val="accent1">
                  <a:tint val="44500"/>
                  <a:satMod val="160000"/>
                  <a:alpha val="30000"/>
                </a:schemeClr>
              </a:gs>
              <a:gs pos="100000">
                <a:schemeClr val="accent1">
                  <a:tint val="23500"/>
                  <a:satMod val="160000"/>
                  <a:alpha val="30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050" b="1" kern="0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kern="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Развернута сеть санитарно-карантинных пунктов (25), обеспечивающих защиту территории страны от завоза и распространения особо опасных инфекционных заболеваний 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id="{DCBDE544-39F7-4960-82FB-1622353E70CC}"/>
              </a:ext>
            </a:extLst>
          </p:cNvPr>
          <p:cNvSpPr/>
          <p:nvPr/>
        </p:nvSpPr>
        <p:spPr>
          <a:xfrm>
            <a:off x="421885" y="2334695"/>
            <a:ext cx="2020508" cy="11762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050" b="1" kern="1200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железнодорожных пунктах перехода - 5</a:t>
            </a:r>
            <a:endParaRPr lang="ru-RU" sz="1050" b="1" kern="0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21884" y="3573981"/>
            <a:ext cx="2113492" cy="888703"/>
          </a:xfrm>
          <a:prstGeom prst="rect">
            <a:avLst/>
          </a:prstGeom>
          <a:noFill/>
        </p:spPr>
        <p:txBody>
          <a:bodyPr wrap="square" lIns="68576" tIns="34289" rIns="68576" bIns="34289">
            <a:spAutoFit/>
          </a:bodyPr>
          <a:lstStyle/>
          <a:p>
            <a:pPr defTabSz="685800" rtl="0"/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станции </a:t>
            </a:r>
            <a:r>
              <a:rPr lang="ru-RU" altLang="ru-RU" sz="825" b="1" kern="1200" dirty="0" err="1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Достык</a:t>
            </a:r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 СКП      (7 ед.)</a:t>
            </a:r>
          </a:p>
          <a:p>
            <a:pPr defTabSz="685800" rtl="0"/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станции </a:t>
            </a:r>
            <a:r>
              <a:rPr lang="ru-RU" altLang="ru-RU" sz="825" b="1" kern="1200" dirty="0" err="1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Алтынколь</a:t>
            </a:r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 СКП (6 ед.)</a:t>
            </a:r>
          </a:p>
          <a:p>
            <a:pPr defTabSz="685800" rtl="0"/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станции </a:t>
            </a:r>
            <a:r>
              <a:rPr lang="ru-RU" altLang="ru-RU" sz="825" b="1" kern="1200" dirty="0" err="1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Сарыагаш</a:t>
            </a:r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 СКП (6 ед.)</a:t>
            </a:r>
          </a:p>
          <a:p>
            <a:pPr defTabSz="685800" rtl="0"/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станции Бейнеу – 1 СКП (3 ед.)</a:t>
            </a:r>
          </a:p>
          <a:p>
            <a:pPr defTabSz="685800" rtl="0"/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станции </a:t>
            </a:r>
            <a:r>
              <a:rPr lang="ru-RU" altLang="ru-RU" sz="825" b="1" kern="1200" dirty="0" err="1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Болашак</a:t>
            </a:r>
            <a:r>
              <a:rPr lang="ru-RU" alt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 СКП    (3 ед.)</a:t>
            </a:r>
          </a:p>
          <a:p>
            <a:pPr defTabSz="685800" rtl="0"/>
            <a:endParaRPr lang="ru-RU" altLang="ru-RU" sz="1200" b="1" kern="1200" dirty="0">
              <a:solidFill>
                <a:srgbClr val="ED7D31"/>
              </a:solidFill>
              <a:latin typeface="Arial Narrow" panose="020B0606020202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44" name="Прямоугольник 43">
            <a:extLst>
              <a:ext uri="{FF2B5EF4-FFF2-40B4-BE49-F238E27FC236}">
                <a16:creationId xmlns:a16="http://schemas.microsoft.com/office/drawing/2014/main" id="{196E7C39-20AD-4C84-9FC6-91BCC8E31782}"/>
              </a:ext>
            </a:extLst>
          </p:cNvPr>
          <p:cNvSpPr/>
          <p:nvPr/>
        </p:nvSpPr>
        <p:spPr>
          <a:xfrm>
            <a:off x="2871600" y="847375"/>
            <a:ext cx="6016689" cy="661445"/>
          </a:xfrm>
          <a:prstGeom prst="rect">
            <a:avLst/>
          </a:prstGeom>
        </p:spPr>
        <p:txBody>
          <a:bodyPr wrap="square" lIns="60686" tIns="30344" rIns="60686" bIns="30344">
            <a:spAutoFit/>
          </a:bodyPr>
          <a:lstStyle/>
          <a:p>
            <a:pPr algn="just" defTabSz="685800" rtl="0"/>
            <a:r>
              <a:rPr lang="ru-RU" sz="900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О</a:t>
            </a:r>
            <a:r>
              <a:rPr lang="ru-RU" sz="900" b="1" kern="1200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беспечение </a:t>
            </a:r>
            <a:r>
              <a:rPr lang="ru-RU" sz="900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санитарно-карантинного контроля в пунктах пропуска (санитарных карантинных пунктах) через Государственную границу Республики Казахстан в отношении лиц, транспортных средств и подконтрольных государственному санитарно-эпидемиологическому контролю и надзору продукции (товаров)</a:t>
            </a:r>
          </a:p>
          <a:p>
            <a:pPr defTabSz="685800" rtl="0"/>
            <a:endParaRPr lang="ru-RU" sz="1200" kern="1200" dirty="0">
              <a:solidFill>
                <a:prstClr val="black"/>
              </a:solidFill>
              <a:latin typeface="Arial Narrow" panose="020B0606020202030204" pitchFamily="34" charset="0"/>
              <a:ea typeface="+mn-ea"/>
              <a:cs typeface="+mn-cs"/>
            </a:endParaRPr>
          </a:p>
        </p:txBody>
      </p:sp>
      <p:sp>
        <p:nvSpPr>
          <p:cNvPr id="50" name="Прямоугольник 49">
            <a:extLst>
              <a:ext uri="{FF2B5EF4-FFF2-40B4-BE49-F238E27FC236}">
                <a16:creationId xmlns:a16="http://schemas.microsoft.com/office/drawing/2014/main" id="{81B76931-5262-4952-84E6-A6652F01FE9C}"/>
              </a:ext>
            </a:extLst>
          </p:cNvPr>
          <p:cNvSpPr/>
          <p:nvPr/>
        </p:nvSpPr>
        <p:spPr>
          <a:xfrm>
            <a:off x="6521344" y="3510932"/>
            <a:ext cx="2508800" cy="450121"/>
          </a:xfrm>
          <a:prstGeom prst="rect">
            <a:avLst/>
          </a:prstGeom>
        </p:spPr>
        <p:txBody>
          <a:bodyPr wrap="square" lIns="68576" tIns="34289" rIns="68576" bIns="34289">
            <a:spAutoFit/>
          </a:bodyPr>
          <a:lstStyle/>
          <a:p>
            <a:pPr defTabSz="685800" rtl="0">
              <a:buClr>
                <a:prstClr val="black"/>
              </a:buClr>
            </a:pPr>
            <a:r>
              <a:rPr 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морского порта г. Актау - 1 СКП (4 ед.)</a:t>
            </a:r>
          </a:p>
          <a:p>
            <a:pPr defTabSz="685800" rtl="0">
              <a:buClr>
                <a:prstClr val="black"/>
              </a:buClr>
            </a:pPr>
            <a:r>
              <a:rPr 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морского порта </a:t>
            </a:r>
            <a:r>
              <a:rPr lang="ru-RU" sz="825" b="1" kern="1200" dirty="0" err="1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Курык</a:t>
            </a:r>
            <a:r>
              <a:rPr lang="ru-RU" sz="825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– 1 СКП (3 ед.)</a:t>
            </a:r>
          </a:p>
          <a:p>
            <a:pPr marL="214313" indent="-214313" defTabSz="685800" rtl="0">
              <a:buClr>
                <a:prstClr val="black"/>
              </a:buClr>
              <a:buFont typeface="Wingdings" panose="05000000000000000000" pitchFamily="2" charset="2"/>
              <a:buChar char="ü"/>
            </a:pPr>
            <a:endParaRPr lang="ru-RU" sz="825" b="1" kern="1200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ea typeface="+mn-ea"/>
              <a:cs typeface="Arial" pitchFamily="34" charset="0"/>
            </a:endParaRPr>
          </a:p>
        </p:txBody>
      </p:sp>
      <p:sp>
        <p:nvSpPr>
          <p:cNvPr id="56" name="Прямоугольник 55">
            <a:extLst>
              <a:ext uri="{FF2B5EF4-FFF2-40B4-BE49-F238E27FC236}">
                <a16:creationId xmlns:a16="http://schemas.microsoft.com/office/drawing/2014/main" id="{36E82692-C557-4C91-9CAD-449B7B44E9CD}"/>
              </a:ext>
            </a:extLst>
          </p:cNvPr>
          <p:cNvSpPr/>
          <p:nvPr/>
        </p:nvSpPr>
        <p:spPr>
          <a:xfrm>
            <a:off x="6291772" y="3799472"/>
            <a:ext cx="2645852" cy="242372"/>
          </a:xfrm>
          <a:prstGeom prst="rect">
            <a:avLst/>
          </a:prstGeom>
        </p:spPr>
        <p:txBody>
          <a:bodyPr wrap="square" lIns="68576" tIns="34289" rIns="68576" bIns="34289">
            <a:spAutoFit/>
          </a:bodyPr>
          <a:lstStyle/>
          <a:p>
            <a:pPr defTabSz="685800" rtl="0"/>
            <a:r>
              <a:rPr lang="ru-RU" sz="1125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</p:txBody>
      </p:sp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id="{33BCE09E-608E-42DD-A865-FA56B03874ED}"/>
              </a:ext>
            </a:extLst>
          </p:cNvPr>
          <p:cNvSpPr/>
          <p:nvPr/>
        </p:nvSpPr>
        <p:spPr>
          <a:xfrm>
            <a:off x="6533801" y="2263303"/>
            <a:ext cx="2161791" cy="109775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050" b="1" kern="0" dirty="0" smtClean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050" b="1" kern="0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defTabSz="685749" rt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kern="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050" b="1" kern="0" dirty="0" smtClean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           В </a:t>
            </a:r>
            <a:r>
              <a:rPr lang="ru-RU" sz="1050" b="1" kern="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морских портах - 2 </a:t>
            </a: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id="{3770CB81-D75E-4F8B-85D1-6EBC57A7BF18}"/>
              </a:ext>
            </a:extLst>
          </p:cNvPr>
          <p:cNvSpPr/>
          <p:nvPr/>
        </p:nvSpPr>
        <p:spPr>
          <a:xfrm>
            <a:off x="3380672" y="3799472"/>
            <a:ext cx="2161792" cy="71557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lIns="68576" tIns="34289" rIns="68576" bIns="34289">
            <a:spAutoFit/>
          </a:bodyPr>
          <a:lstStyle/>
          <a:p>
            <a:pPr algn="just" defTabSz="685800" rtl="0">
              <a:buClr>
                <a:prstClr val="black"/>
              </a:buClr>
              <a:defRPr/>
            </a:pPr>
            <a:r>
              <a:rPr lang="ru-RU" sz="900" kern="1200" dirty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lang="ru-RU" sz="1050" b="1" kern="120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на контрольно-пропускном пункте АО «Международный центр приграничного сотрудничества «Хоргос» - 1. 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id="{C6F0740A-03C4-47E6-911D-890B24F41BC3}"/>
              </a:ext>
            </a:extLst>
          </p:cNvPr>
          <p:cNvSpPr/>
          <p:nvPr/>
        </p:nvSpPr>
        <p:spPr>
          <a:xfrm>
            <a:off x="3405655" y="1997519"/>
            <a:ext cx="2173112" cy="80648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050" b="1" kern="0" dirty="0" smtClean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050" b="1" kern="0" dirty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050" b="1" kern="0" dirty="0" smtClean="0">
              <a:solidFill>
                <a:srgbClr val="4472C4">
                  <a:lumMod val="50000"/>
                </a:srgb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kern="0" dirty="0" smtClean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050" b="1" kern="0" dirty="0">
                <a:solidFill>
                  <a:srgbClr val="4472C4">
                    <a:lumMod val="50000"/>
                  </a:srgb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международных аэропортах – 17 </a:t>
            </a:r>
          </a:p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r>
              <a:rPr lang="ru-RU" sz="1050" b="1" kern="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2E0162F2-7594-461A-9460-C2C969B3B55E}"/>
              </a:ext>
            </a:extLst>
          </p:cNvPr>
          <p:cNvSpPr txBox="1"/>
          <p:nvPr/>
        </p:nvSpPr>
        <p:spPr>
          <a:xfrm>
            <a:off x="3117154" y="3206635"/>
            <a:ext cx="2562362" cy="438580"/>
          </a:xfrm>
          <a:prstGeom prst="rect">
            <a:avLst/>
          </a:prstGeom>
          <a:noFill/>
        </p:spPr>
        <p:txBody>
          <a:bodyPr wrap="square" lIns="68576" tIns="34289" rIns="68576" bIns="34289">
            <a:spAutoFit/>
          </a:bodyPr>
          <a:lstStyle>
            <a:defPPr>
              <a:defRPr lang="ru-RU"/>
            </a:defPPr>
            <a:lvl1pPr>
              <a:defRPr b="1" u="sng">
                <a:solidFill>
                  <a:srgbClr val="002060"/>
                </a:solidFill>
                <a:latin typeface="Arial Narrow" panose="020B0606020202030204" pitchFamily="34" charset="0"/>
              </a:defRPr>
            </a:lvl1pPr>
          </a:lstStyle>
          <a:p>
            <a:pPr algn="ctr" defTabSz="685749" rtl="0" fontAlgn="base">
              <a:spcBef>
                <a:spcPct val="0"/>
              </a:spcBef>
              <a:spcAft>
                <a:spcPct val="0"/>
              </a:spcAft>
            </a:pPr>
            <a:endParaRPr lang="ru-RU" sz="1200" kern="0" dirty="0">
              <a:solidFill>
                <a:srgbClr val="4472C4">
                  <a:lumMod val="50000"/>
                </a:srgbClr>
              </a:solidFill>
              <a:ea typeface="+mn-ea"/>
              <a:cs typeface="Arial" panose="020B0604020202020204" pitchFamily="34" charset="0"/>
            </a:endParaRPr>
          </a:p>
          <a:p>
            <a:pPr marL="227393" indent="-227393" defTabSz="685800" rtl="0">
              <a:buFont typeface="Wingdings" panose="05000000000000000000" pitchFamily="2" charset="2"/>
              <a:buChar char="ü"/>
            </a:pPr>
            <a:endParaRPr lang="ru-RU" sz="1200" u="none" kern="1200" dirty="0">
              <a:solidFill>
                <a:srgbClr val="ED7D31"/>
              </a:solidFill>
              <a:ea typeface="+mn-ea"/>
              <a:cs typeface="Arial" pitchFamily="34" charset="0"/>
            </a:endParaRPr>
          </a:p>
        </p:txBody>
      </p:sp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id="{8C8E7934-DC65-43A4-AD98-C4B31C5AA6A0}"/>
              </a:ext>
            </a:extLst>
          </p:cNvPr>
          <p:cNvSpPr/>
          <p:nvPr/>
        </p:nvSpPr>
        <p:spPr>
          <a:xfrm>
            <a:off x="391407" y="103842"/>
            <a:ext cx="8496882" cy="646331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algn="ctr" defTabSz="685800" rtl="0"/>
            <a:r>
              <a:rPr lang="ru-RU" b="1" kern="1200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Санитарная охрана Государственной границы Республики Казахстан</a:t>
            </a:r>
            <a:br>
              <a:rPr lang="ru-RU" b="1" kern="1200" dirty="0">
                <a:solidFill>
                  <a:prstClr val="white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ru-RU" b="1" kern="1200" dirty="0">
              <a:solidFill>
                <a:prstClr val="white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Выноска со стрелкой вправо 1"/>
          <p:cNvSpPr/>
          <p:nvPr/>
        </p:nvSpPr>
        <p:spPr>
          <a:xfrm>
            <a:off x="391407" y="847375"/>
            <a:ext cx="2368832" cy="417845"/>
          </a:xfrm>
          <a:prstGeom prst="rightArrowCallout">
            <a:avLst>
              <a:gd name="adj1" fmla="val 50000"/>
              <a:gd name="adj2" fmla="val 25000"/>
              <a:gd name="adj3" fmla="val 25000"/>
              <a:gd name="adj4" fmla="val 7934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rtl="0"/>
            <a:endParaRPr lang="ru-RU" sz="1350" b="1" kern="0" dirty="0">
              <a:solidFill>
                <a:srgbClr val="4472C4">
                  <a:lumMod val="50000"/>
                </a:srgb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 defTabSz="685800" rtl="0"/>
            <a:r>
              <a:rPr lang="ru-RU" sz="1200" b="1" kern="0" dirty="0">
                <a:solidFill>
                  <a:srgbClr val="4472C4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Задача</a:t>
            </a:r>
          </a:p>
          <a:p>
            <a:pPr algn="ctr" defTabSz="685800" rtl="0"/>
            <a:endParaRPr lang="ru-RU" sz="1350" kern="1200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0" name="Счетверенная стрелка 9"/>
          <p:cNvSpPr/>
          <p:nvPr/>
        </p:nvSpPr>
        <p:spPr>
          <a:xfrm>
            <a:off x="2519127" y="2880729"/>
            <a:ext cx="3946171" cy="912114"/>
          </a:xfrm>
          <a:prstGeom prst="quad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rtl="0"/>
            <a:r>
              <a:rPr lang="kk-KZ" sz="1200" b="1" kern="1200" dirty="0">
                <a:solidFill>
                  <a:srgbClr val="4472C4">
                    <a:lumMod val="50000"/>
                  </a:srgbClr>
                </a:solidFill>
                <a:latin typeface="Calibri" panose="020F0502020204030204"/>
              </a:rPr>
              <a:t>Отделы санитарно-карантинного контроля</a:t>
            </a:r>
            <a:endParaRPr lang="ru-RU" sz="1200" b="1" kern="1200" dirty="0">
              <a:solidFill>
                <a:srgbClr val="4472C4">
                  <a:lumMod val="50000"/>
                </a:srgbClr>
              </a:solidFill>
              <a:latin typeface="Calibri" panose="020F0502020204030204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618" y="2444534"/>
            <a:ext cx="955631" cy="425233"/>
          </a:xfrm>
          <a:prstGeom prst="rect">
            <a:avLst/>
          </a:prstGeom>
        </p:spPr>
      </p:pic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r>
              <a:rPr lang="ru-RU" kern="120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3</a:t>
            </a:r>
            <a:endParaRPr lang="ru-RU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26205" y="2068390"/>
            <a:ext cx="1148079" cy="277989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8879" y="2334695"/>
            <a:ext cx="1215993" cy="4251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8319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3866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Внесены поправки в нормативно - правовые акты: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80245" y="596919"/>
            <a:ext cx="8432285" cy="65277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26194" algn="just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7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 Председателя Агентства Республики Казахстан по делам государственной службы от 11.02.2023 года №38 «Об усилении значений результатов обучения, предоставляющих лицам, завершившим обучение в организациях образования и в организациях образования при Президенте Республики Казахстан в рамках государственного заказа по программам высшего или послевузовского образования, возможность занятия административных государственных должностей корпуса «Б» без поведения конкурса:</a:t>
            </a: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18584" y="509818"/>
            <a:ext cx="7886700" cy="97366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ü"/>
            </a:pPr>
            <a:endParaRPr lang="ru-RU" sz="2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1073994" y="1336796"/>
            <a:ext cx="7738537" cy="2987043"/>
          </a:xfrm>
          <a:prstGeom prst="rect">
            <a:avLst/>
          </a:prstGeom>
          <a:solidFill>
            <a:srgbClr val="E7F0F9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Font typeface="Wingdings" panose="05000000000000000000" pitchFamily="2" charset="2"/>
              <a:buChar char="ü"/>
              <a:defRPr/>
            </a:pPr>
            <a:r>
              <a:rPr lang="ru-RU" sz="9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обучения лиц, окончивших обучение в организациях образования и в организациях образования при Президенте Республики Казахстан в рамках государственного заказа по программам высшего или послевузовского образования, предоставляющие им, возможность занятия административных государственных должностей корпуса «Б» по согласованию с уполномоченным органом или его территориальным подразделением без проведения конкурса в течение одного года после окончания обучения составляет не ниже следующих знаний:</a:t>
            </a:r>
            <a:endParaRPr lang="ru-RU" sz="135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1463" indent="-271463" algn="just" defTabSz="685800">
              <a:spcBef>
                <a:spcPts val="750"/>
              </a:spcBef>
              <a:buNone/>
            </a:pPr>
            <a:endParaRPr lang="ru-RU" sz="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sp>
        <p:nvSpPr>
          <p:cNvPr id="12" name="Овал 11">
            <a:extLst>
              <a:ext uri="{FF2B5EF4-FFF2-40B4-BE49-F238E27FC236}">
                <a16:creationId xmlns:a16="http://schemas.microsoft.com/office/drawing/2014/main" id="{F786923E-D048-4650-8EC6-5B2850EF4699}"/>
              </a:ext>
            </a:extLst>
          </p:cNvPr>
          <p:cNvSpPr/>
          <p:nvPr/>
        </p:nvSpPr>
        <p:spPr>
          <a:xfrm>
            <a:off x="501518" y="1390499"/>
            <a:ext cx="405000" cy="405000"/>
          </a:xfrm>
          <a:prstGeom prst="ellipse">
            <a:avLst/>
          </a:prstGeom>
          <a:solidFill>
            <a:schemeClr val="bg1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 rtl="0"/>
            <a:endParaRPr lang="ru-RU" sz="1350" kern="120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3" name="Google Shape;11551;p79"/>
          <p:cNvSpPr/>
          <p:nvPr/>
        </p:nvSpPr>
        <p:spPr>
          <a:xfrm>
            <a:off x="582143" y="1476720"/>
            <a:ext cx="285333" cy="232558"/>
          </a:xfrm>
          <a:custGeom>
            <a:avLst/>
            <a:gdLst/>
            <a:ahLst/>
            <a:cxnLst/>
            <a:rect l="l" t="t" r="r" b="b"/>
            <a:pathLst>
              <a:path w="11943" h="9734" extrusionOk="0">
                <a:moveTo>
                  <a:pt x="11585" y="2638"/>
                </a:moveTo>
                <a:lnTo>
                  <a:pt x="11585" y="3066"/>
                </a:lnTo>
                <a:lnTo>
                  <a:pt x="9121" y="4007"/>
                </a:lnTo>
                <a:lnTo>
                  <a:pt x="9121" y="3566"/>
                </a:lnTo>
                <a:lnTo>
                  <a:pt x="11585" y="2638"/>
                </a:lnTo>
                <a:close/>
                <a:moveTo>
                  <a:pt x="370" y="2638"/>
                </a:moveTo>
                <a:lnTo>
                  <a:pt x="5787" y="4697"/>
                </a:lnTo>
                <a:lnTo>
                  <a:pt x="5787" y="5138"/>
                </a:lnTo>
                <a:lnTo>
                  <a:pt x="370" y="3066"/>
                </a:lnTo>
                <a:lnTo>
                  <a:pt x="370" y="2638"/>
                </a:lnTo>
                <a:close/>
                <a:moveTo>
                  <a:pt x="8764" y="3709"/>
                </a:moveTo>
                <a:lnTo>
                  <a:pt x="8764" y="4138"/>
                </a:lnTo>
                <a:lnTo>
                  <a:pt x="6144" y="5138"/>
                </a:lnTo>
                <a:lnTo>
                  <a:pt x="6144" y="4697"/>
                </a:lnTo>
                <a:lnTo>
                  <a:pt x="8764" y="3709"/>
                </a:lnTo>
                <a:close/>
                <a:moveTo>
                  <a:pt x="9657" y="4162"/>
                </a:moveTo>
                <a:lnTo>
                  <a:pt x="9657" y="6745"/>
                </a:lnTo>
                <a:cubicBezTo>
                  <a:pt x="9478" y="6876"/>
                  <a:pt x="9299" y="6995"/>
                  <a:pt x="9121" y="7114"/>
                </a:cubicBezTo>
                <a:lnTo>
                  <a:pt x="9121" y="4376"/>
                </a:lnTo>
                <a:lnTo>
                  <a:pt x="9657" y="4162"/>
                </a:lnTo>
                <a:close/>
                <a:moveTo>
                  <a:pt x="8961" y="8757"/>
                </a:moveTo>
                <a:cubicBezTo>
                  <a:pt x="9131" y="8757"/>
                  <a:pt x="9264" y="8907"/>
                  <a:pt x="9264" y="9079"/>
                </a:cubicBezTo>
                <a:cubicBezTo>
                  <a:pt x="9264" y="9258"/>
                  <a:pt x="9109" y="9389"/>
                  <a:pt x="8942" y="9389"/>
                </a:cubicBezTo>
                <a:cubicBezTo>
                  <a:pt x="8764" y="9389"/>
                  <a:pt x="8633" y="9246"/>
                  <a:pt x="8633" y="9079"/>
                </a:cubicBezTo>
                <a:cubicBezTo>
                  <a:pt x="8633" y="8900"/>
                  <a:pt x="8787" y="8757"/>
                  <a:pt x="8942" y="8757"/>
                </a:cubicBezTo>
                <a:cubicBezTo>
                  <a:pt x="8949" y="8757"/>
                  <a:pt x="8955" y="8757"/>
                  <a:pt x="8961" y="8757"/>
                </a:cubicBezTo>
                <a:close/>
                <a:moveTo>
                  <a:pt x="5949" y="0"/>
                </a:moveTo>
                <a:cubicBezTo>
                  <a:pt x="5930" y="0"/>
                  <a:pt x="5912" y="6"/>
                  <a:pt x="5894" y="18"/>
                </a:cubicBezTo>
                <a:lnTo>
                  <a:pt x="120" y="2221"/>
                </a:lnTo>
                <a:cubicBezTo>
                  <a:pt x="48" y="2245"/>
                  <a:pt x="1" y="2304"/>
                  <a:pt x="1" y="2376"/>
                </a:cubicBezTo>
                <a:lnTo>
                  <a:pt x="1" y="3185"/>
                </a:lnTo>
                <a:cubicBezTo>
                  <a:pt x="1" y="3257"/>
                  <a:pt x="48" y="3316"/>
                  <a:pt x="120" y="3352"/>
                </a:cubicBezTo>
                <a:lnTo>
                  <a:pt x="1917" y="4031"/>
                </a:lnTo>
                <a:lnTo>
                  <a:pt x="1917" y="4638"/>
                </a:lnTo>
                <a:cubicBezTo>
                  <a:pt x="1917" y="4745"/>
                  <a:pt x="2001" y="4817"/>
                  <a:pt x="2096" y="4817"/>
                </a:cubicBezTo>
                <a:cubicBezTo>
                  <a:pt x="2203" y="4817"/>
                  <a:pt x="2275" y="4745"/>
                  <a:pt x="2275" y="4638"/>
                </a:cubicBezTo>
                <a:lnTo>
                  <a:pt x="2275" y="4186"/>
                </a:lnTo>
                <a:lnTo>
                  <a:pt x="5894" y="5567"/>
                </a:lnTo>
                <a:cubicBezTo>
                  <a:pt x="5906" y="5579"/>
                  <a:pt x="5942" y="5579"/>
                  <a:pt x="5954" y="5579"/>
                </a:cubicBezTo>
                <a:cubicBezTo>
                  <a:pt x="5966" y="5579"/>
                  <a:pt x="6001" y="5579"/>
                  <a:pt x="6013" y="5567"/>
                </a:cubicBezTo>
                <a:lnTo>
                  <a:pt x="8740" y="4519"/>
                </a:lnTo>
                <a:lnTo>
                  <a:pt x="8740" y="7317"/>
                </a:lnTo>
                <a:cubicBezTo>
                  <a:pt x="7871" y="7769"/>
                  <a:pt x="6918" y="8007"/>
                  <a:pt x="5942" y="8007"/>
                </a:cubicBezTo>
                <a:cubicBezTo>
                  <a:pt x="4620" y="8007"/>
                  <a:pt x="3310" y="7555"/>
                  <a:pt x="2263" y="6745"/>
                </a:cubicBezTo>
                <a:lnTo>
                  <a:pt x="2263" y="5352"/>
                </a:lnTo>
                <a:cubicBezTo>
                  <a:pt x="2263" y="5257"/>
                  <a:pt x="2191" y="5174"/>
                  <a:pt x="2084" y="5174"/>
                </a:cubicBezTo>
                <a:cubicBezTo>
                  <a:pt x="1977" y="5174"/>
                  <a:pt x="1906" y="5257"/>
                  <a:pt x="1906" y="5352"/>
                </a:cubicBezTo>
                <a:lnTo>
                  <a:pt x="1906" y="6817"/>
                </a:lnTo>
                <a:cubicBezTo>
                  <a:pt x="1906" y="6876"/>
                  <a:pt x="1941" y="6924"/>
                  <a:pt x="1965" y="6948"/>
                </a:cubicBezTo>
                <a:cubicBezTo>
                  <a:pt x="3084" y="7841"/>
                  <a:pt x="4501" y="8353"/>
                  <a:pt x="5942" y="8353"/>
                </a:cubicBezTo>
                <a:cubicBezTo>
                  <a:pt x="6906" y="8353"/>
                  <a:pt x="7859" y="8126"/>
                  <a:pt x="8740" y="7698"/>
                </a:cubicBezTo>
                <a:lnTo>
                  <a:pt x="8740" y="8412"/>
                </a:lnTo>
                <a:cubicBezTo>
                  <a:pt x="8454" y="8484"/>
                  <a:pt x="8252" y="8746"/>
                  <a:pt x="8252" y="9067"/>
                </a:cubicBezTo>
                <a:cubicBezTo>
                  <a:pt x="8252" y="9436"/>
                  <a:pt x="8549" y="9734"/>
                  <a:pt x="8918" y="9734"/>
                </a:cubicBezTo>
                <a:cubicBezTo>
                  <a:pt x="9287" y="9734"/>
                  <a:pt x="9585" y="9436"/>
                  <a:pt x="9585" y="9067"/>
                </a:cubicBezTo>
                <a:cubicBezTo>
                  <a:pt x="9585" y="8746"/>
                  <a:pt x="9383" y="8496"/>
                  <a:pt x="9097" y="8412"/>
                </a:cubicBezTo>
                <a:lnTo>
                  <a:pt x="9097" y="7495"/>
                </a:lnTo>
                <a:cubicBezTo>
                  <a:pt x="9383" y="7341"/>
                  <a:pt x="9657" y="7138"/>
                  <a:pt x="9918" y="6936"/>
                </a:cubicBezTo>
                <a:cubicBezTo>
                  <a:pt x="9954" y="6900"/>
                  <a:pt x="9978" y="6841"/>
                  <a:pt x="9978" y="6805"/>
                </a:cubicBezTo>
                <a:lnTo>
                  <a:pt x="9978" y="4019"/>
                </a:lnTo>
                <a:lnTo>
                  <a:pt x="11776" y="3328"/>
                </a:lnTo>
                <a:cubicBezTo>
                  <a:pt x="11847" y="3304"/>
                  <a:pt x="11895" y="3245"/>
                  <a:pt x="11895" y="3173"/>
                </a:cubicBezTo>
                <a:lnTo>
                  <a:pt x="11895" y="2364"/>
                </a:lnTo>
                <a:cubicBezTo>
                  <a:pt x="11943" y="2304"/>
                  <a:pt x="11895" y="2245"/>
                  <a:pt x="11823" y="2221"/>
                </a:cubicBezTo>
                <a:lnTo>
                  <a:pt x="8049" y="792"/>
                </a:lnTo>
                <a:cubicBezTo>
                  <a:pt x="8030" y="784"/>
                  <a:pt x="8010" y="780"/>
                  <a:pt x="7989" y="780"/>
                </a:cubicBezTo>
                <a:cubicBezTo>
                  <a:pt x="7921" y="780"/>
                  <a:pt x="7853" y="823"/>
                  <a:pt x="7835" y="887"/>
                </a:cubicBezTo>
                <a:cubicBezTo>
                  <a:pt x="7799" y="983"/>
                  <a:pt x="7847" y="1090"/>
                  <a:pt x="7930" y="1114"/>
                </a:cubicBezTo>
                <a:lnTo>
                  <a:pt x="11264" y="2376"/>
                </a:lnTo>
                <a:lnTo>
                  <a:pt x="8966" y="3257"/>
                </a:lnTo>
                <a:lnTo>
                  <a:pt x="6061" y="1947"/>
                </a:lnTo>
                <a:cubicBezTo>
                  <a:pt x="6035" y="1934"/>
                  <a:pt x="6010" y="1928"/>
                  <a:pt x="5985" y="1928"/>
                </a:cubicBezTo>
                <a:cubicBezTo>
                  <a:pt x="5918" y="1928"/>
                  <a:pt x="5858" y="1973"/>
                  <a:pt x="5823" y="2042"/>
                </a:cubicBezTo>
                <a:cubicBezTo>
                  <a:pt x="5775" y="2126"/>
                  <a:pt x="5823" y="2233"/>
                  <a:pt x="5906" y="2281"/>
                </a:cubicBezTo>
                <a:lnTo>
                  <a:pt x="8490" y="3435"/>
                </a:lnTo>
                <a:lnTo>
                  <a:pt x="5966" y="4388"/>
                </a:lnTo>
                <a:lnTo>
                  <a:pt x="691" y="2376"/>
                </a:lnTo>
                <a:lnTo>
                  <a:pt x="5966" y="376"/>
                </a:lnTo>
                <a:lnTo>
                  <a:pt x="7263" y="864"/>
                </a:lnTo>
                <a:cubicBezTo>
                  <a:pt x="7282" y="868"/>
                  <a:pt x="7301" y="871"/>
                  <a:pt x="7320" y="871"/>
                </a:cubicBezTo>
                <a:cubicBezTo>
                  <a:pt x="7394" y="871"/>
                  <a:pt x="7461" y="833"/>
                  <a:pt x="7490" y="757"/>
                </a:cubicBezTo>
                <a:cubicBezTo>
                  <a:pt x="7513" y="673"/>
                  <a:pt x="7478" y="566"/>
                  <a:pt x="7382" y="530"/>
                </a:cubicBezTo>
                <a:lnTo>
                  <a:pt x="6013" y="18"/>
                </a:lnTo>
                <a:cubicBezTo>
                  <a:pt x="5989" y="6"/>
                  <a:pt x="5969" y="0"/>
                  <a:pt x="5949" y="0"/>
                </a:cubicBezTo>
                <a:close/>
              </a:path>
            </a:pathLst>
          </a:custGeom>
          <a:solidFill>
            <a:srgbClr val="657E9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rtl="0"/>
            <a:endParaRPr sz="1350" kern="1200">
              <a:solidFill>
                <a:prstClr val="black"/>
              </a:solidFill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73994" y="2170317"/>
            <a:ext cx="7738536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73994" y="2635039"/>
            <a:ext cx="7738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073994" y="3644265"/>
            <a:ext cx="7738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694259"/>
              </p:ext>
            </p:extLst>
          </p:nvPr>
        </p:nvGraphicFramePr>
        <p:xfrm>
          <a:off x="1073994" y="2170317"/>
          <a:ext cx="7738536" cy="2191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07257">
                  <a:extLst>
                    <a:ext uri="{9D8B030D-6E8A-4147-A177-3AD203B41FA5}">
                      <a16:colId xmlns:a16="http://schemas.microsoft.com/office/drawing/2014/main" val="2931810738"/>
                    </a:ext>
                  </a:extLst>
                </a:gridCol>
                <a:gridCol w="1473961">
                  <a:extLst>
                    <a:ext uri="{9D8B030D-6E8A-4147-A177-3AD203B41FA5}">
                      <a16:colId xmlns:a16="http://schemas.microsoft.com/office/drawing/2014/main" val="1746090191"/>
                    </a:ext>
                  </a:extLst>
                </a:gridCol>
                <a:gridCol w="1551538">
                  <a:extLst>
                    <a:ext uri="{9D8B030D-6E8A-4147-A177-3AD203B41FA5}">
                      <a16:colId xmlns:a16="http://schemas.microsoft.com/office/drawing/2014/main" val="2249267880"/>
                    </a:ext>
                  </a:extLst>
                </a:gridCol>
                <a:gridCol w="1465341">
                  <a:extLst>
                    <a:ext uri="{9D8B030D-6E8A-4147-A177-3AD203B41FA5}">
                      <a16:colId xmlns:a16="http://schemas.microsoft.com/office/drawing/2014/main" val="3749947501"/>
                    </a:ext>
                  </a:extLst>
                </a:gridCol>
                <a:gridCol w="1440439">
                  <a:extLst>
                    <a:ext uri="{9D8B030D-6E8A-4147-A177-3AD203B41FA5}">
                      <a16:colId xmlns:a16="http://schemas.microsoft.com/office/drawing/2014/main" val="293138138"/>
                    </a:ext>
                  </a:extLst>
                </a:gridCol>
              </a:tblGrid>
              <a:tr h="5076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800" dirty="0" smtClean="0">
                          <a:effectLst/>
                        </a:rPr>
                        <a:t>Административные государственные должности корпуса «Б»</a:t>
                      </a:r>
                      <a:endParaRPr lang="ru-RU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effectLst/>
                        </a:rPr>
                        <a:t>Результаты (оценка) по буквенной системе</a:t>
                      </a:r>
                      <a:endParaRPr lang="ru-RU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effectLst/>
                        </a:rPr>
                        <a:t>Цифровой эквивалент</a:t>
                      </a:r>
                      <a:endParaRPr lang="ru-RU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Баллы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effectLst/>
                        </a:rPr>
                        <a:t>(%-</a:t>
                      </a:r>
                      <a:r>
                        <a:rPr lang="ru-RU" sz="800" dirty="0" err="1" smtClean="0">
                          <a:effectLst/>
                        </a:rPr>
                        <a:t>ное</a:t>
                      </a:r>
                      <a:r>
                        <a:rPr lang="ru-RU" sz="800" dirty="0" smtClean="0">
                          <a:effectLst/>
                        </a:rPr>
                        <a:t> содержание)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Результаты (оценка) по традиционной системе</a:t>
                      </a:r>
                      <a:endParaRPr kumimoji="0" lang="ru-R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32172"/>
                  </a:ext>
                </a:extLst>
              </a:tr>
              <a:tr h="1635608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местных исполнительных органах, аппаратах </a:t>
                      </a:r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маслихата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ревизионных комиссиях, территориальных подразделениях центральных государственных органов и их ведомств (кроме местных исполнительных органов, аппаратов </a:t>
                      </a:r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маслихата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ревизионной комиссии, территориальных подразделениях центральных государственных органов и их ведомств в столице и ее районах)</a:t>
                      </a:r>
                    </a:p>
                    <a:p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В+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85-89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хорошо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807539580"/>
                  </a:ext>
                </a:extLst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r>
              <a:rPr lang="ru-RU" kern="120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4</a:t>
            </a:r>
            <a:endParaRPr lang="ru-RU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0414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3866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Внесены поправки в нормативно - правовые акты: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80246" y="596919"/>
            <a:ext cx="8541945" cy="404157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26194" algn="just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ru-RU" sz="75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 обучения лиц, окончивших обучение в организациях образования в рамках государственного заказа по программам высшего или послевузовского образования, предоставляющие им возможность занятия административных государственных должностей корпуса «Б» по согласованию с уполномоченным органом или его территориальным подразделением без проведения конкурса в течение одного года после окончания обучения составляет не ниже следующих значений: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18584" y="509818"/>
            <a:ext cx="7886700" cy="97366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ü"/>
            </a:pPr>
            <a:endParaRPr lang="ru-RU" sz="2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427776" y="1295400"/>
            <a:ext cx="8494415" cy="3177539"/>
          </a:xfrm>
          <a:prstGeom prst="rect">
            <a:avLst/>
          </a:prstGeom>
          <a:solidFill>
            <a:srgbClr val="E7F0F9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algn="just" defTabSz="685800">
              <a:spcBef>
                <a:spcPts val="750"/>
              </a:spcBef>
              <a:buNone/>
            </a:pPr>
            <a:endParaRPr lang="ru-RU" sz="6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73994" y="1817370"/>
            <a:ext cx="7738537" cy="15175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73994" y="2635039"/>
            <a:ext cx="7738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073994" y="3644265"/>
            <a:ext cx="7738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416968"/>
              </p:ext>
            </p:extLst>
          </p:nvPr>
        </p:nvGraphicFramePr>
        <p:xfrm>
          <a:off x="380247" y="1079626"/>
          <a:ext cx="8541945" cy="33933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4885">
                  <a:extLst>
                    <a:ext uri="{9D8B030D-6E8A-4147-A177-3AD203B41FA5}">
                      <a16:colId xmlns:a16="http://schemas.microsoft.com/office/drawing/2014/main" val="2931810738"/>
                    </a:ext>
                  </a:extLst>
                </a:gridCol>
                <a:gridCol w="1626987">
                  <a:extLst>
                    <a:ext uri="{9D8B030D-6E8A-4147-A177-3AD203B41FA5}">
                      <a16:colId xmlns:a16="http://schemas.microsoft.com/office/drawing/2014/main" val="1746090191"/>
                    </a:ext>
                  </a:extLst>
                </a:gridCol>
                <a:gridCol w="1712617">
                  <a:extLst>
                    <a:ext uri="{9D8B030D-6E8A-4147-A177-3AD203B41FA5}">
                      <a16:colId xmlns:a16="http://schemas.microsoft.com/office/drawing/2014/main" val="2249267880"/>
                    </a:ext>
                  </a:extLst>
                </a:gridCol>
                <a:gridCol w="1617472">
                  <a:extLst>
                    <a:ext uri="{9D8B030D-6E8A-4147-A177-3AD203B41FA5}">
                      <a16:colId xmlns:a16="http://schemas.microsoft.com/office/drawing/2014/main" val="3749947501"/>
                    </a:ext>
                  </a:extLst>
                </a:gridCol>
                <a:gridCol w="1589984">
                  <a:extLst>
                    <a:ext uri="{9D8B030D-6E8A-4147-A177-3AD203B41FA5}">
                      <a16:colId xmlns:a16="http://schemas.microsoft.com/office/drawing/2014/main" val="293138138"/>
                    </a:ext>
                  </a:extLst>
                </a:gridCol>
              </a:tblGrid>
              <a:tr h="5370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800" dirty="0" smtClean="0">
                          <a:effectLst/>
                        </a:rPr>
                        <a:t>Административные государственные должности корпуса «Б»</a:t>
                      </a:r>
                      <a:endParaRPr lang="ru-RU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endParaRPr lang="ru-RU" sz="1000" dirty="0"/>
                    </a:p>
                  </a:txBody>
                  <a:tcPr marL="68580" marR="68580" marT="34290" marB="3429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effectLst/>
                        </a:rPr>
                        <a:t>Результаты (оценка) по буквенной системе</a:t>
                      </a:r>
                      <a:endParaRPr lang="ru-RU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effectLst/>
                        </a:rPr>
                        <a:t>Цифровой эквивалент</a:t>
                      </a:r>
                      <a:endParaRPr lang="ru-RU" sz="8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</a:rPr>
                        <a:t>Баллы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>
                          <a:effectLst/>
                        </a:rPr>
                        <a:t>(%-</a:t>
                      </a:r>
                      <a:r>
                        <a:rPr lang="ru-RU" sz="800" dirty="0" err="1" smtClean="0">
                          <a:effectLst/>
                        </a:rPr>
                        <a:t>ное</a:t>
                      </a:r>
                      <a:r>
                        <a:rPr lang="ru-RU" sz="800" dirty="0" smtClean="0">
                          <a:effectLst/>
                        </a:rPr>
                        <a:t> содержание)</a:t>
                      </a:r>
                      <a:r>
                        <a:rPr kumimoji="0" lang="ru-RU" sz="11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Результаты (оценка) по традиционной системе</a:t>
                      </a:r>
                      <a:endParaRPr kumimoji="0" lang="ru-RU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51435" marR="51435" marT="0" marB="0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32172"/>
                  </a:ext>
                </a:extLst>
              </a:tr>
              <a:tr h="2856242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Низовая должность аппаратов </a:t>
                      </a:r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акима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и </a:t>
                      </a:r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маслихата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района области или города областного значения (кроме города, являющегося административным центром области);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Не руководящая должность исполнительного органа района области и города областного значения (кроме города, являющегося административным центром области), финансируемого из местного бюджета;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Не руководящая должность аппарата </a:t>
                      </a:r>
                      <a:r>
                        <a:rPr lang="ru-RU" sz="8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акима</a:t>
                      </a: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города районного значения, села, поселка, сельского округа;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Не руководящая должность территориального подразделения центрального государственного органа и его ведомства в районе области или городе областного значения (кроме города, являющегося административным центром области).</a:t>
                      </a:r>
                    </a:p>
                    <a:p>
                      <a:endParaRPr lang="ru-RU" sz="10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В+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3,33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85-89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хорошо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807539580"/>
                  </a:ext>
                </a:extLst>
              </a:tr>
            </a:tbl>
          </a:graphicData>
        </a:graphic>
      </p:graphicFrame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r>
              <a:rPr lang="ru-RU" kern="120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5</a:t>
            </a:r>
            <a:endParaRPr lang="ru-RU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558868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338667"/>
          </a:xfrm>
          <a:solidFill>
            <a:srgbClr val="002060"/>
          </a:solidFill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Внесены поправки в нормативно правовые акты:</a:t>
            </a: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342900" y="596919"/>
            <a:ext cx="8517161" cy="511333"/>
          </a:xfrm>
          <a:prstGeom prst="rect">
            <a:avLst/>
          </a:prstGeom>
          <a:solidFill>
            <a:schemeClr val="bg1"/>
          </a:solidFill>
          <a:ln w="19050">
            <a:solidFill>
              <a:srgbClr val="002060"/>
            </a:solidFill>
          </a:ln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26194" algn="just" defTabSz="685800">
              <a:spcBef>
                <a:spcPts val="750"/>
              </a:spcBef>
              <a:buFont typeface="Wingdings" panose="05000000000000000000" pitchFamily="2" charset="2"/>
              <a:buChar char="Ø"/>
            </a:pPr>
            <a:r>
              <a:rPr lang="ru-RU" sz="15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Изменения и дополнения в Закон Республики Казахстан от 30 декабря 2022 года №177 – </a:t>
            </a:r>
            <a:r>
              <a:rPr lang="en-US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VII </a:t>
            </a:r>
            <a:r>
              <a:rPr lang="ru-RU" sz="9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ЗРК пункт 49: в закон РК от 23 ноября 2015 года «О государственной службе»:</a:t>
            </a:r>
          </a:p>
          <a:p>
            <a:pPr marL="171450" indent="0" algn="just" defTabSz="685800">
              <a:spcBef>
                <a:spcPts val="750"/>
              </a:spcBef>
              <a:buNone/>
            </a:pPr>
            <a:endParaRPr lang="ru-RU" sz="15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2"/>
          <p:cNvSpPr txBox="1">
            <a:spLocks/>
          </p:cNvSpPr>
          <p:nvPr/>
        </p:nvSpPr>
        <p:spPr>
          <a:xfrm>
            <a:off x="518584" y="509818"/>
            <a:ext cx="7886700" cy="973667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defTabSz="685800">
              <a:spcBef>
                <a:spcPts val="750"/>
              </a:spcBef>
              <a:buFont typeface="Wingdings" panose="05000000000000000000" pitchFamily="2" charset="2"/>
              <a:buChar char="ü"/>
            </a:pPr>
            <a:endParaRPr lang="ru-RU" sz="21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Объект 2"/>
          <p:cNvSpPr txBox="1">
            <a:spLocks/>
          </p:cNvSpPr>
          <p:nvPr/>
        </p:nvSpPr>
        <p:spPr>
          <a:xfrm>
            <a:off x="342899" y="1295399"/>
            <a:ext cx="8517162" cy="3528554"/>
          </a:xfrm>
          <a:prstGeom prst="rect">
            <a:avLst/>
          </a:prstGeom>
          <a:solidFill>
            <a:srgbClr val="E7F0F9"/>
          </a:solidFill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825" b="1" i="1" dirty="0">
                <a:solidFill>
                  <a:srgbClr val="002060"/>
                </a:solidFill>
                <a:latin typeface="Arial Narrow" panose="020B0606020202030204" pitchFamily="34" charset="0"/>
              </a:rPr>
              <a:t> статья 15  Поступление на административную государственную службу дополнена пунктами 5,6 и 7 следующего содержания:</a:t>
            </a:r>
          </a:p>
          <a:p>
            <a:pPr marL="271463" indent="-271463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Font typeface="Wingdings" panose="05000000000000000000" pitchFamily="2" charset="2"/>
              <a:buChar char="ü"/>
              <a:defRPr/>
            </a:pPr>
            <a:endParaRPr lang="ru-RU" sz="825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71463" indent="-271463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Font typeface="Wingdings" panose="05000000000000000000" pitchFamily="2" charset="2"/>
              <a:buChar char="ü"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5. Лица, окончившие обучение в организациях образования при Президенте Республики Казахстан в рамках государственного заказа по программам послевузовского образования с результатом обучения не ниже значения, установленного уполномоченным органом, могут занять административные государственные должности корпуса "Б" в местных исполнительных органах, аппаратах </a:t>
            </a:r>
            <a:r>
              <a:rPr lang="ru-RU" sz="75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маслихатов</a:t>
            </a: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, ревизионных комиссиях, территориальных подразделениях центральных государственных органов и их ведомств (кроме местных исполнительных органов, аппарата </a:t>
            </a:r>
            <a:r>
              <a:rPr lang="ru-RU" sz="75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маслихата</a:t>
            </a: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, ревизионной комиссии, территориальных подразделений центральных государственных органов и их ведомств в столице и ее районах) в течение одного года после окончания обучения по согласованию с уполномоченным органом или его территориальным подразделением без проведения конкурса.</a:t>
            </a:r>
          </a:p>
          <a:p>
            <a:pPr marL="271463" indent="-271463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Font typeface="Wingdings" panose="05000000000000000000" pitchFamily="2" charset="2"/>
              <a:buChar char="ü"/>
              <a:defRPr/>
            </a:pPr>
            <a:endParaRPr lang="ru-RU" sz="750" b="1" i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71463" indent="-271463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Font typeface="Wingdings" panose="05000000000000000000" pitchFamily="2" charset="2"/>
              <a:buChar char="ü"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6. Лица, окончившие обучение в организациях образования в рамках государственного заказа по программам высшего и (или) послевузовского образования с результатом обучения не ниже значения, установленного уполномоченным органом, в течение одного года после окончания данного обучения без проведения конкурса могут занять следующие административные государственные должности корпуса "Б":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1) низовую должность аппаратов </a:t>
            </a:r>
            <a:r>
              <a:rPr lang="ru-RU" sz="75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акима</a:t>
            </a: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и </a:t>
            </a:r>
            <a:r>
              <a:rPr lang="ru-RU" sz="75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маслихата</a:t>
            </a: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района области или города областного значения (кроме города, являющегося административным центром области);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2) не руководящую должность исполнительного органа района области и города областного значения (кроме города, являющегося административным центром области), финансируемого из   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местного бюджета;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3) не руководящую должность аппарата </a:t>
            </a:r>
            <a:r>
              <a:rPr lang="ru-RU" sz="750" b="1" dirty="0" err="1">
                <a:solidFill>
                  <a:srgbClr val="002060"/>
                </a:solidFill>
                <a:latin typeface="Arial Narrow" panose="020B0606020202030204" pitchFamily="34" charset="0"/>
              </a:rPr>
              <a:t>акима</a:t>
            </a: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города районного значения, села, поселка, сельского округа;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4) не руководящую должность территориального подразделения центрального государственного органа и его ведомства в районе области или городе областного значения (кроме города, являющегося административным центром области).</a:t>
            </a:r>
            <a:endParaRPr lang="ru-RU" sz="135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71463" indent="-271463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Font typeface="Wingdings" panose="05000000000000000000" pitchFamily="2" charset="2"/>
              <a:buChar char="ü"/>
              <a:defRPr/>
            </a:pPr>
            <a:endParaRPr lang="ru-RU" sz="75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  <a:p>
            <a:pPr marL="271463" indent="-271463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Font typeface="Wingdings" panose="05000000000000000000" pitchFamily="2" charset="2"/>
              <a:buChar char="ü"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7. Допускается занятие без проведения конкурса по согласованию с уполномоченным органом административных государственных должностей корпуса "Б":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1) руководителя самостоятельного структурного подразделения центрального государственного органа;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2) руководителя территориального подразделения центрального государственного органа и его ведомства в области, городе республиканского значения, столице;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3) руководителя исполнительного органа области, города республиканского значения, столицы, финансируемого из областного бюджета, бюджетов города республиканского значения, столицы;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4) заместителя руководителя ведомства центрального государственного органа;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5) заместителя руководителя уполномоченного органа по организационному и материально-техническому обеспечению деятельности Верховного Суда;</a:t>
            </a:r>
          </a:p>
          <a:p>
            <a:pPr marL="0" indent="0" algn="just" defTabSz="514350" fontAlgn="base">
              <a:lnSpc>
                <a:spcPct val="100000"/>
              </a:lnSpc>
              <a:spcBef>
                <a:spcPts val="0"/>
              </a:spcBef>
              <a:buClr>
                <a:prstClr val="black"/>
              </a:buClr>
              <a:buSzPts val="1100"/>
              <a:buNone/>
              <a:defRPr/>
            </a:pPr>
            <a:r>
              <a:rPr lang="ru-RU" sz="750" b="1" dirty="0">
                <a:solidFill>
                  <a:srgbClr val="002060"/>
                </a:solidFill>
                <a:latin typeface="Arial Narrow" panose="020B0606020202030204" pitchFamily="34" charset="0"/>
              </a:rPr>
              <a:t>            6) заместителя руководителя Аппарата Высшего Судебного Совета Республики Казахстан.";</a:t>
            </a:r>
          </a:p>
          <a:p>
            <a:pPr marL="271463" indent="-271463" algn="just" defTabSz="685800">
              <a:spcBef>
                <a:spcPts val="750"/>
              </a:spcBef>
              <a:buNone/>
            </a:pPr>
            <a:endParaRPr lang="ru-RU" sz="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73994" y="1817370"/>
            <a:ext cx="7738537" cy="151759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73994" y="2635039"/>
            <a:ext cx="7738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1073994" y="3644265"/>
            <a:ext cx="7738537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685800" rtl="0"/>
            <a:r>
              <a:rPr lang="ru-RU" kern="1200" dirty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t>6</a:t>
            </a:r>
            <a:endParaRPr lang="ru-RU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662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3"/>
          <p:cNvSpPr>
            <a:extLst>
              <a:ext uri="smNativeData">
                <pr:smNativeData xmlns="" xmlns:p14="http://schemas.microsoft.com/office/powerpoint/2010/main" xmlns:pr="smNativeData" val="SMDATA_16_hErtYxMAAAAlAAAACgAAAA0AAAAAkAAAAEgAAACQAAAASAAAAAAAAAAAAAAAAAAAAAEAAABQAAAAAAAAAAAA4D8AAAAAAADgPwAAAAAAAOA/AAAAAAAA4D8AAAAAAADgPwAAAAAAAOA/AAAAAAAA4D8AAAAAAADgPwAAAAAAAOA/AAAAAAAA4D8CAAAAjAAAAAAAAAAAAAAA////AP///wgAAAAAAAAAAAAAAAAAAAAAAAAAAAAAAAAAAAAAeAAAAAEAAABAAAAAAAAAAAAAAABaAAAAAAAAAAAAAAAAAAAAAAAAAAAAAAAAAAAAAAAAAAAAAAAAAAAAAAAAAAAAAAAAAAAAAAAAAAAAAAAAAAAAAAAAAAAAAAAAAAAAFAAAADwAAAABAAAAAAAAAABwwAA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AA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////AP///wEAAAAAAAAAAAAAAAAAAAAAAAAAAAAAAAAAAAAAAAAAAABwwAB/f38A5+bmA8zMzADAwP8Af39/AAAAAAAAAAAAAAAAAAAAAAAAAAAAIQAAABgAAAAUAAAAvgAAADAFAACCNwAAMAUAABAAAAAmAAAACAAAAP//////////"/>
              </a:ext>
            </a:extLst>
          </p:cNvSpPr>
          <p:nvPr/>
        </p:nvSpPr>
        <p:spPr>
          <a:xfrm>
            <a:off x="123190" y="634365"/>
            <a:ext cx="8902700" cy="0"/>
          </a:xfrm>
          <a:prstGeom prst="line">
            <a:avLst/>
          </a:prstGeom>
          <a:noFill/>
          <a:ln w="12700" cap="flat" cmpd="sng" algn="ctr">
            <a:solidFill>
              <a:srgbClr val="0070C0"/>
            </a:solidFill>
            <a:prstDash val="solid"/>
            <a:headEnd type="none"/>
            <a:tailEnd type="none"/>
          </a:ln>
          <a:effectLst/>
        </p:spPr>
      </p:sp>
      <p:sp>
        <p:nvSpPr>
          <p:cNvPr id="10" name="ЗаголовокСлайда1"/>
          <p:cNvSpPr txBox="1">
            <a:spLocks noChangeArrowheads="1"/>
            <a:extLst>
              <a:ext uri="smNativeData">
                <pr:smNativeData xmlns="" xmlns:p14="http://schemas.microsoft.com/office/powerpoint/2010/main" xmlns:pr="smNativeData" val="SMDATA_16_hErtYxMAAAAlAAAAZAAAAA8BAAAAkAAAAEgAAACQAAAASAAAAAAAAAABAAAAAAAAAAEAAABQAAAAAAAAAAAA4D8AAAAAAADgPwAAAAAAAOA/AAAAAAAA4D8AAAAAAADgPwAAAAAAAOA/AAAAAAAA4D8AAAAAAADgPwAAAAAAAOA/AAAAAAAA4D8CAAAAjAAAAAAAAAAAAAAAW5vVDP///wgAAAAAAAAAAAAAAAAAAAAAAAAAAAAAAAAAAAAAZAAAAAEAAABAAAAAAAAAAAAAAAAAAAAAAAAAAAAAAAAAAAAAAAAAAAAAAAAAAAAAAAAAAAAAAAAAAAAAAAAAAAAAAAAAAAAAAAAAAAAAAAAAAAAAAAAAAAAAAAAAAAAAFAAAADwAAAAAAAAAAAAAAAAAAAkUAAAAAQAAABQAAAAUAAAAFAAAAAEAAAAAAAAAZAAAAGQAAAAAAAAAZAAAAGQAAAAVAAAAYAAAAAAAAAAAAAAADwAAACADAAAAAAAAAAAAAAEAAACgMgAAVgcAAKr4//8BAAAAf39/AAEAAABkAAAAAAAAABQAAABAHwAAAAAAACYAAAAAAAAAwOD//wAAAAAmAAAAZAAAABYAAABMAAAAAAAAAAAAAAAEAAAAAAAAAAEAAADn5uYKAAAAACgAAAAoAAAAZAAAAGQAAAAAAAAAzMzMAAAAAABQAAAAUAAAAGQAAABkAAAAAAAAABcAAAAUAAAAAAAAAAAAAAD/fwAA/38AAAAAAAAJAAAABAAAAGcAaAAMAAAAEAAAAAAAAAAAAAAAAAAAAAAAAAAeAAAAaAAAAAAAAAAAAAAAAAAAAAAAAAAAAAAAECcAABAnAAAAAAAAAAAAAAAAAAAAAAAAAAAAAAAAAAAAAAAAAAAAABQAAAAAAAAAwMD/AAAAAABkAAAAMgAAAAAAAABkAAAAAAAAAH9/fwAKAAAAIgAAABgAAAAAAAAAAAAAAAAAAAAAAAAAAAAAAAAAAAAkAAAAJAAAAAAAAAAHAAAAAAAAAAAAAAAAAAAAAAAAAAAAAAAAAAAAf39/ACUAAABYAAAAAAAAAAAAAAAAAAAAAAAAAAAAAAAAAAAAAAAAAAAAAAAAAAAAAAAAAAAAAAA/AAAAAAAAAKCGAQAAAAAAAAAAAAAAAAAMAAAAAQAAAAAAAAAAAAAAAAAAAB8AAABUAAAAW5vVBf///wEAAAAAAAAAAAAAAAAAAAAAAAAAAAAAAAAAAAAAAAAAAAAAAAJ/f38A5+bmA8zMzADAwP8Af39/AAAAAAAAAAAAAAAAAAAAAAAAAAAAIQAAABgAAAAUAAAA4AMAAK8BAABkNAAAzQcAAAAAAAAmAAAACAAAAAEAAAAAAAAA"/>
              </a:ext>
            </a:extLst>
          </p:cNvSpPr>
          <p:nvPr/>
        </p:nvSpPr>
        <p:spPr>
          <a:xfrm>
            <a:off x="433070" y="203835"/>
            <a:ext cx="7886700" cy="430530"/>
          </a:xfrm>
          <a:prstGeom prst="rect">
            <a:avLst/>
          </a:prstGeom>
        </p:spPr>
        <p:txBody>
          <a:bodyPr vert="horz" wrap="square" lIns="91440" tIns="45720" rIns="91440" bIns="45720" numCol="1" anchor="ctr">
            <a:prstTxWarp prst="textNoShape">
              <a:avLst/>
            </a:prstTxWarp>
          </a:bodyPr>
          <a:lstStyle>
            <a:lvl1pPr marL="0" marR="0" indent="0" algn="l" defTabSz="6858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3300" b="0" i="0" u="none" strike="noStrike" kern="1" spc="0" baseline="0">
                <a:solidFill>
                  <a:schemeClr val="tx1"/>
                </a:solidFill>
                <a:effectLst/>
                <a:latin typeface="Calibri Light" pitchFamily="2" charset="-52"/>
                <a:ea typeface="Calibri Light" pitchFamily="2" charset="-52"/>
                <a:cs typeface="Calibri Light" pitchFamily="2" charset="-52"/>
              </a:defRPr>
            </a:lvl1pPr>
            <a:lvl2pPr marL="457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2pPr>
            <a:lvl3pPr marL="914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3pPr>
            <a:lvl4pPr marL="1371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4pPr>
            <a:lvl5pPr marL="18288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5pPr>
            <a:lvl6pPr marL="22860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6pPr>
            <a:lvl7pPr marL="27432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7pPr>
            <a:lvl8pPr marL="32004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8pPr>
            <a:lvl9pPr marL="3657600" marR="0" indent="0" algn="l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ru-ru" sz="1800" b="0" i="0" u="none" strike="noStrike" kern="1" spc="0" baseline="0">
                <a:solidFill>
                  <a:schemeClr val="tx1"/>
                </a:solidFill>
                <a:effectLst/>
                <a:latin typeface="Calibri" pitchFamily="2" charset="-52"/>
                <a:ea typeface="Calibri" pitchFamily="2" charset="-52"/>
                <a:cs typeface="Calibri" pitchFamily="2" charset="-52"/>
              </a:defRPr>
            </a:lvl9pPr>
          </a:lstStyle>
          <a:p>
            <a:pPr algn="ctr">
              <a:defRPr lang="ru-ru"/>
            </a:pPr>
            <a:r>
              <a:rPr lang="kk-KZ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по вакансиям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1161729"/>
              </p:ext>
            </p:extLst>
          </p:nvPr>
        </p:nvGraphicFramePr>
        <p:xfrm>
          <a:off x="433070" y="1064895"/>
          <a:ext cx="4005252" cy="2289798"/>
        </p:xfrm>
        <a:graphic>
          <a:graphicData uri="http://schemas.openxmlformats.org/drawingml/2006/table">
            <a:tbl>
              <a:tblPr firstRow="1" bandRow="1"/>
              <a:tblGrid>
                <a:gridCol w="2534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1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8258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8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195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18836">
                <a:tc row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49997" marR="49997" marT="24999" marB="24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</a:t>
                      </a:r>
                      <a:r>
                        <a:rPr lang="ru-RU" sz="600" b="1" kern="12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ОСКК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Штат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Вакансии</a:t>
                      </a:r>
                    </a:p>
                  </a:txBody>
                  <a:tcPr marL="49997" marR="49997" marT="24999" marB="24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8836"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Временные</a:t>
                      </a:r>
                    </a:p>
                  </a:txBody>
                  <a:tcPr marL="49997" marR="49997" marT="24999" marB="24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Постоянные</a:t>
                      </a:r>
                    </a:p>
                  </a:txBody>
                  <a:tcPr marL="49997" marR="49997" marT="24999" marB="2499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883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ДСЭКнТ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9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ОСКК г. </a:t>
                      </a:r>
                      <a:r>
                        <a:rPr lang="ru-RU" sz="6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Астана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40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600" b="0" dirty="0" err="1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Нур</a:t>
                      </a:r>
                      <a:r>
                        <a:rPr lang="ru-RU" sz="6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-Султан - 6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Актау </a:t>
                      </a:r>
                      <a:r>
                        <a:rPr lang="ru-RU" sz="6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-1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600" b="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</a:t>
                      </a: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600" b="0" dirty="0" err="1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Тараз</a:t>
                      </a:r>
                      <a:r>
                        <a:rPr lang="ru-RU" sz="6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ОСКК г. Алматы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СКП </a:t>
                      </a:r>
                      <a:r>
                        <a:rPr lang="ru-RU" sz="600" b="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Достык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СКП Алтынколь</a:t>
                      </a:r>
                      <a:endParaRPr lang="ru-RU" sz="600" b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СКП Сарыагаш</a:t>
                      </a:r>
                      <a:endParaRPr lang="ru-RU" sz="600" b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СКП Бейнеу</a:t>
                      </a:r>
                      <a:endParaRPr lang="ru-RU" sz="600" b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b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СКП </a:t>
                      </a:r>
                      <a:r>
                        <a:rPr lang="ru-RU" sz="600" b="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Болашак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МЦПС  «Хоргос»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 b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Морпорт</a:t>
                      </a: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 Актау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 b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22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Морпорт</a:t>
                      </a: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600" b="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Курык</a:t>
                      </a: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b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600" b="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17999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ИТОГО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9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138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b="1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9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95620512"/>
              </p:ext>
            </p:extLst>
          </p:nvPr>
        </p:nvGraphicFramePr>
        <p:xfrm>
          <a:off x="4770121" y="1064895"/>
          <a:ext cx="3745229" cy="25332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60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6838">
                  <a:extLst>
                    <a:ext uri="{9D8B030D-6E8A-4147-A177-3AD203B41FA5}">
                      <a16:colId xmlns:a16="http://schemas.microsoft.com/office/drawing/2014/main" val="3961430767"/>
                    </a:ext>
                  </a:extLst>
                </a:gridCol>
                <a:gridCol w="611467">
                  <a:extLst>
                    <a:ext uri="{9D8B030D-6E8A-4147-A177-3AD203B41FA5}">
                      <a16:colId xmlns:a16="http://schemas.microsoft.com/office/drawing/2014/main" val="184298074"/>
                    </a:ext>
                  </a:extLst>
                </a:gridCol>
                <a:gridCol w="764332">
                  <a:extLst>
                    <a:ext uri="{9D8B030D-6E8A-4147-A177-3AD203B41FA5}">
                      <a16:colId xmlns:a16="http://schemas.microsoft.com/office/drawing/2014/main" val="4171375081"/>
                    </a:ext>
                  </a:extLst>
                </a:gridCol>
                <a:gridCol w="114649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85423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Наименование ОУ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Штат 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Вакансии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Временные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Постоянные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12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Алматинское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1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Актюбинское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179496"/>
                  </a:ext>
                </a:extLst>
              </a:tr>
              <a:tr h="131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Атырауское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98307"/>
                  </a:ext>
                </a:extLst>
              </a:tr>
              <a:tr h="131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Атбасарское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58867"/>
                  </a:ext>
                </a:extLst>
              </a:tr>
              <a:tr h="131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Жанааркинское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786466"/>
                  </a:ext>
                </a:extLst>
              </a:tr>
              <a:tr h="131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Жамбылское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4882682"/>
                  </a:ext>
                </a:extLst>
              </a:tr>
              <a:tr h="131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Защитинское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6538620"/>
                  </a:ext>
                </a:extLst>
              </a:tr>
              <a:tr h="13165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Карагандинское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Кокшетауское</a:t>
                      </a:r>
                      <a:endParaRPr lang="ru-RU" sz="60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Костанайское</a:t>
                      </a:r>
                      <a:endParaRPr lang="ru-RU" sz="600" kern="12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Кызылординское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Мангыстауское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Павлодарское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961402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Уральское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675708"/>
                  </a:ext>
                </a:extLst>
              </a:tr>
              <a:tr h="13213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kern="1200" dirty="0" err="1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Шымкентское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600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600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997" marR="49997" marT="24999" marB="2499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6625261"/>
                  </a:ext>
                </a:extLst>
              </a:tr>
              <a:tr h="8542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cs typeface="Times New Roman" panose="02020603050405020304" pitchFamily="18" charset="0"/>
                        </a:rPr>
                        <a:t>Итого: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1" dirty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600" b="1" smtClean="0">
                          <a:solidFill>
                            <a:schemeClr val="tx1"/>
                          </a:solidFill>
                          <a:effectLst/>
                          <a:latin typeface="Trebuchet MS" panose="020B0603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600" b="1" dirty="0">
                        <a:solidFill>
                          <a:schemeClr val="tx1"/>
                        </a:solidFill>
                        <a:effectLst/>
                        <a:latin typeface="Trebuchet MS" panose="020B0603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0013363"/>
                  </a:ext>
                </a:extLst>
              </a:tr>
            </a:tbl>
          </a:graphicData>
        </a:graphic>
      </p:graphicFrame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ru-ru"/>
            </a:pPr>
            <a:r>
              <a:rPr lang="ru-RU" dirty="0" smtClean="0"/>
              <a:t>7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09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A5A5A5"/>
        </a:accent3>
        <a:accent4>
          <a:srgbClr val="FFC000"/>
        </a:accent4>
        <a:accent5>
          <a:srgbClr val="4472C4"/>
        </a:accent5>
        <a:accent6>
          <a:srgbClr val="70AD47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White">
  <a:themeElements>
    <a:clrScheme name="Base blue colour">
      <a:dk1>
        <a:srgbClr val="252D30"/>
      </a:dk1>
      <a:lt1>
        <a:srgbClr val="FFFFFF"/>
      </a:lt1>
      <a:dk2>
        <a:srgbClr val="ACA9AF"/>
      </a:dk2>
      <a:lt2>
        <a:srgbClr val="E8E5E9"/>
      </a:lt2>
      <a:accent1>
        <a:srgbClr val="135D91"/>
      </a:accent1>
      <a:accent2>
        <a:srgbClr val="1668A1"/>
      </a:accent2>
      <a:accent3>
        <a:srgbClr val="1A77B9"/>
      </a:accent3>
      <a:accent4>
        <a:srgbClr val="1782CA"/>
      </a:accent4>
      <a:accent5>
        <a:srgbClr val="138BDB"/>
      </a:accent5>
      <a:accent6>
        <a:srgbClr val="8C8E91"/>
      </a:accent6>
      <a:hlink>
        <a:srgbClr val="1A77B9"/>
      </a:hlink>
      <a:folHlink>
        <a:srgbClr val="138BDB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"/>
        <a:ea typeface="Helvetica Neue"/>
        <a:cs typeface="Helvetica Neu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x-none" altLang="x-none" sz="30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miter lim="4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  <a:spAutoFit/>
      </a:bodyPr>
      <a:lstStyle>
        <a:defPPr marL="0" marR="0" indent="0" algn="ctr" defTabSz="8255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x-none" altLang="x-none" sz="3000" b="1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Helvetica Neue" charset="0"/>
            <a:ea typeface="Helvetica Neue" charset="0"/>
            <a:cs typeface="Helvetica Neue" charset="0"/>
            <a:sym typeface="Helvetica Neue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Presentation">
  <a:themeElements>
    <a:clrScheme name="Presentation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resentation">
      <a:majorFont>
        <a:latin typeface="Calibri Light"/>
        <a:ea typeface="Calibri Light"/>
        <a:cs typeface="Calibri Light"/>
      </a:majorFont>
      <a:minorFont>
        <a:latin typeface="Calibri"/>
        <a:ea typeface="Calibri"/>
        <a:cs typeface="Calibri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sentation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2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3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sentation 4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9BBB59"/>
        </a:accent3>
        <a:accent4>
          <a:srgbClr val="8064A2"/>
        </a:accent4>
        <a:accent5>
          <a:srgbClr val="4BACC6"/>
        </a:accent5>
        <a:accent6>
          <a:srgbClr val="F79646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2251</TotalTime>
  <Words>1428</Words>
  <Application>Microsoft Office PowerPoint</Application>
  <PresentationFormat>Экран (16:9)</PresentationFormat>
  <Paragraphs>278</Paragraphs>
  <Slides>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6</vt:i4>
      </vt:variant>
      <vt:variant>
        <vt:lpstr>Заголовки слайдов</vt:lpstr>
      </vt:variant>
      <vt:variant>
        <vt:i4>7</vt:i4>
      </vt:variant>
    </vt:vector>
  </HeadingPairs>
  <TitlesOfParts>
    <vt:vector size="23" baseType="lpstr">
      <vt:lpstr>Arial</vt:lpstr>
      <vt:lpstr>Arial Narrow</vt:lpstr>
      <vt:lpstr>Calibri</vt:lpstr>
      <vt:lpstr>Calibri Light</vt:lpstr>
      <vt:lpstr>Helvetica Neue</vt:lpstr>
      <vt:lpstr>Helvetica Neue Light</vt:lpstr>
      <vt:lpstr>Helvetica Neue Medium</vt:lpstr>
      <vt:lpstr>Times New Roman</vt:lpstr>
      <vt:lpstr>Trebuchet MS</vt:lpstr>
      <vt:lpstr>Wingdings</vt:lpstr>
      <vt:lpstr>Presentation</vt:lpstr>
      <vt:lpstr>Тема Office</vt:lpstr>
      <vt:lpstr>2_Тема Office</vt:lpstr>
      <vt:lpstr>3_Тема Office</vt:lpstr>
      <vt:lpstr>4_Тема Office</vt:lpstr>
      <vt:lpstr>White</vt:lpstr>
      <vt:lpstr>Презентация PowerPoint</vt:lpstr>
      <vt:lpstr>Презентация PowerPoint</vt:lpstr>
      <vt:lpstr>Презентация PowerPoint</vt:lpstr>
      <vt:lpstr>Внесены поправки в нормативно - правовые акты:</vt:lpstr>
      <vt:lpstr>Внесены поправки в нормативно - правовые акты:</vt:lpstr>
      <vt:lpstr>Внесены поправки в нормативно правовые акты: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Улжан Т. Ахметова</dc:creator>
  <cp:keywords/>
  <dc:description/>
  <cp:lastModifiedBy>user1 user1</cp:lastModifiedBy>
  <cp:revision>498</cp:revision>
  <cp:lastPrinted>2023-03-10T08:54:50Z</cp:lastPrinted>
  <dcterms:created xsi:type="dcterms:W3CDTF">2021-01-27T15:27:49Z</dcterms:created>
  <dcterms:modified xsi:type="dcterms:W3CDTF">2023-03-10T09:13:39Z</dcterms:modified>
</cp:coreProperties>
</file>