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91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9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11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5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8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4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3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2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2E45-07B0-4A7E-97B2-4D093AF0DC0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30DE2B-CA74-406D-9685-8DA2A1FC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354" y="3594650"/>
            <a:ext cx="7737231" cy="1882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КӨПСАЛАЛЫ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ОРТАЛЫҒЫ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ЦЕНТР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CENTER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43206" r="25386" b="33974"/>
          <a:stretch/>
        </p:blipFill>
        <p:spPr>
          <a:xfrm>
            <a:off x="8466993" y="685800"/>
            <a:ext cx="2329962" cy="2383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4" y="3594650"/>
            <a:ext cx="4785263" cy="299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12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3968" y="929615"/>
            <a:ext cx="88714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центр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клинической базой для 8 кафедр медицинского университета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для высшего медицинского колледжа и факультета усовершенствования врачей по онкологии, Назарбаев Университета,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КазМУНО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кафедры онкологии и факультета усовершенствования врачей, НАО «Медицинский университет Астана». </a:t>
            </a:r>
          </a:p>
        </p:txBody>
      </p:sp>
    </p:spTree>
    <p:extLst>
      <p:ext uri="{BB962C8B-B14F-4D97-AF65-F5344CB8AC3E}">
        <p14:creationId xmlns:p14="http://schemas.microsoft.com/office/powerpoint/2010/main" val="145619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19945" y="2911929"/>
            <a:ext cx="10067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история и славные традиции, высокий научный и профессиональный уровень сотрудников, современная материально-техническая база позволяют нам смело ставить задачи роста Многопрофильного медицинского центра, уже сейчас являющегося престижным медицинским центром Республики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07" y="191753"/>
            <a:ext cx="3036115" cy="202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8" y="191753"/>
            <a:ext cx="3019846" cy="190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9" y="132980"/>
            <a:ext cx="3092232" cy="20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31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0894" y="203089"/>
            <a:ext cx="638597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Көпсалалы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директоры, «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Онкологтар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радиологтардың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альянсы»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бірлестіктің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Тулеутаев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Есенжанұлы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Многопрофильного медицинского центра </a:t>
            </a:r>
            <a:r>
              <a:rPr lang="ru-RU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Астана, председатель Альянса Онкологов и радиологов </a:t>
            </a:r>
            <a:r>
              <a:rPr lang="ru-RU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Тулеутаев</a:t>
            </a: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Мухтар</a:t>
            </a: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Есенжанович</a:t>
            </a:r>
            <a:r>
              <a:rPr lang="ru-RU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State Clinical Hospital in the PUC at the REM «Multidisciplinary medical Centre» of the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Akimat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Astana, Chairman Alliance of Oncologists and Radiologists in Astana, Labor of Hero of Republic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Kazakhstan </a:t>
            </a:r>
            <a:endParaRPr lang="kk-KZ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Tuleutayev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Mukhta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1" y="1301260"/>
            <a:ext cx="3785471" cy="4644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4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38" y="3921368"/>
            <a:ext cx="4108954" cy="25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0146" y="340530"/>
            <a:ext cx="119018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онкологического центра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онкологическая служба была основана в 1952 году и представляла собой онкологический кабинет, расположенный в подвальном помещении 1-й городской поликлиники, прием в котором вел доктор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Апфель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помогала ему медсестра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Вельчик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учете тогда состояло 480 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1970 года стационар увеличен до 75 коек (хирургическое – 50 коек, гинекологическое – 25 коек). В 1970 году 2 врача начали заниматься научной работой. В 1978 году открыт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15 коек для приезжих с дальних районов. В 1982 году мощность диспансера доведена до 100 коек (60 – хирургических, 40 – гинекологических). В то время по области работали 16 онкологических кабинетов. С 1985 года диспансер занимает 5-ти этажное здание по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Мактумкулы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в 1991 году в поликлинике открыли прием детского хирурга, открыт дневной стационар, где больные в основном получали химиотерапевтическое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34" y="4018086"/>
            <a:ext cx="4200657" cy="254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34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0508" y="1078816"/>
            <a:ext cx="60051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7 десятилетий онкологическая служба выросла в систему по оказанию высококвалифицированной, специализированной помощи населению г. Астана и успешно продолжает работу по профилактике, ранней диагностике и лечению злокачественных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мощность Многопрофильного медицинского центра составляет 695 коек. С января 2020 инфекционные койки по лечению COVID 19, а в пиковое время количество коек для лечения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больных расширены до 1235 коек. В эту структуру входят отделения: терапии опухолей и паллиативной помощи, торакальной и абдоминальной хирургии, анестезиологии, реанимации и интенсивной терапии, гинекологии, химиотерапии, высокотехнологичного центра радиологического отделения, инсультного центра, дневного стационара, инфекционного блока. В октябре 2012 года открыто второе в Казахстане отделение хирургии опухолей головы и шеи.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2302" y="1247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онкологической службы по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9" y="1199591"/>
            <a:ext cx="4231669" cy="262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9" y="3940474"/>
            <a:ext cx="4356797" cy="26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96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155" y="347063"/>
            <a:ext cx="105126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ММЦ функционируют операционный блок, цитологическая и клинико-диагностическая лаборатории, отделение лучевой диагностики, патологоанатомическое отделение, эндоскопическое отделение, кабинет централизованного разведения химиопрепаратов. В клинике ежегодно получают лечение более 22 тысяч пациентов с доброкачественными и злокачественными опухолями, в поликлинике обслуживаются более 73 тысячи амбулаторных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6" y="4087078"/>
            <a:ext cx="3805455" cy="233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46" y="4087078"/>
            <a:ext cx="3625654" cy="233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3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5191" y="643742"/>
            <a:ext cx="61768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оснащена современной медицинской аппаратурой и оборудованием, позволяющим выявлять онкологические заболевания на ранних стадиях и своевременно направлять больных для проведения специализированного лечения.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диспансерном отделении прием ведут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онкохирурги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онкогинекологи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ЛОР-онколог, онколог-ортопед, детский онколог, радиолог,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химиотерапевт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нейрохирург, терапевт, стоматолог и психологи. Оказывают медицинскую помощь 33 онкологических кабинетов в территориальных поликлиниках города,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смотровых кабинетов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18" y="0"/>
            <a:ext cx="2361816" cy="314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18" y="3149085"/>
            <a:ext cx="2373851" cy="355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501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0992" y="434820"/>
            <a:ext cx="55919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ММЦ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современные виды хирургического, лучевого, химиотерапевтического лечения; внедрены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радикальные оперативные вмешательства при опухолях пищевода, печени, желчных протоков, поджелудочной железы, желудка, опухолях забрюшинного пространства, мочевого пузыря, женских половых органов; освоены все виды органосохраняющих операций при раке гортани, молочных желез, придатков, различные комбинированные операции; проводится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пищевода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иноперабельных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процессах, устанавливаются полностью имплантируемые устройства для длительного венозного доступа. В 2010 году впервые внедрены костно-пластические операции с применением костного цемента – перкутанная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вертебропластика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первичных и метастатических опухолях позвоночника.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55" y="140678"/>
            <a:ext cx="4658437" cy="310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93" y="3312002"/>
            <a:ext cx="4588099" cy="305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76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4692" y="245993"/>
            <a:ext cx="10313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2016 -2022 годы проведено 36 мастер-классов на базе ММЦ с участием зарубежных представителей.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декадники по раку шейки матки, рак молочной железы, рака кожи,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колоректальному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раку, раку легкого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 2011 года на постоянной основе ММЦ проводит Международную научно-практическую конференцию с участием зарубежных спикеров для врачей онкологов регионов РК и г. Астана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2790151"/>
            <a:ext cx="5049371" cy="336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5" y="2790151"/>
            <a:ext cx="4921192" cy="327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32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6303" y="199854"/>
            <a:ext cx="9076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медицинский центр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сегодня динамично развивающаяся, оснащенная современным лечебным и диагностическим оборудованием медицинская организация, где работают высококвалифицированные специалисты: 8 докторов медицинских наук и профессоров, 25 кандидатов медицинских наук и доцентов.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29" y="3638883"/>
            <a:ext cx="6907540" cy="286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58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106</TotalTime>
  <Words>764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 КӨПСАЛАЛЫ  МЕДИЦИНА ОРТАЛЫҒЫ  МНОГОПРОФИЛЬНЫЙ  МЕДИЦИНСКИЙ ЦЕНТР  MULTIDISCIPLINARY MEDICAL CENTER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ГКП на ПХВ  «Многопрофильный медицинский центр»</dc:title>
  <dc:creator>Akmaral Sabitovna</dc:creator>
  <cp:lastModifiedBy>Akmaral Sabitovna</cp:lastModifiedBy>
  <cp:revision>9</cp:revision>
  <dcterms:created xsi:type="dcterms:W3CDTF">2023-03-10T03:35:11Z</dcterms:created>
  <dcterms:modified xsi:type="dcterms:W3CDTF">2023-03-10T05:21:25Z</dcterms:modified>
</cp:coreProperties>
</file>