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DM Sans Bold" panose="020B0604020202020204" charset="0"/>
      <p:regular r:id="rId9"/>
    </p:embeddedFont>
    <p:embeddedFont>
      <p:font typeface="Malik" panose="020B0604020202020204" charset="-52"/>
      <p:regular r:id="rId10"/>
    </p:embeddedFont>
    <p:embeddedFont>
      <p:font typeface="Malik Bold" panose="020B0604020202020204" charset="-52"/>
      <p:regular r:id="rId11"/>
    </p:embeddedFont>
    <p:embeddedFont>
      <p:font typeface="Zantiq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79016" y="686975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73847"/>
            <a:ext cx="7560000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5762" y="3067144"/>
            <a:ext cx="7562303" cy="54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Образовательная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программа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специальности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239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09160100 «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Фармация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 с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квалификацией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4S09160101 «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Фармацевт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</a:t>
            </a:r>
            <a:endParaRPr lang="en-US" sz="1599" dirty="0">
              <a:solidFill>
                <a:srgbClr val="000000"/>
              </a:solidFill>
              <a:latin typeface="Times New Roman" panose="02020603050405020304" pitchFamily="18" charset="0"/>
              <a:ea typeface="Times New Roman MT"/>
              <a:cs typeface="Times New Roman" panose="02020603050405020304" pitchFamily="18" charset="0"/>
              <a:sym typeface="Times New Roman M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36775" y="2342286"/>
            <a:ext cx="728924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5"/>
              </a:lnSpc>
            </a:pPr>
            <a:r>
              <a:rPr lang="en-US" sz="2525" b="1" spc="50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ФАРМАЦИЯ</a:t>
            </a:r>
            <a:r>
              <a:rPr lang="en-US" sz="2525" b="1" u="none" spc="50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 dirty="0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Астана, ул. Бейбитшилик 51, кабинет 308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9968" y="4500755"/>
            <a:ext cx="4170110" cy="174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499" spc="-3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Программа направлена на подготовку квалифицированных специалистов, обладающих профессиональными знаниями, практическими навыками и компетенциями в области изготовления, хранения, контроля качества, отпуска и реализации лекарственных средств и изделий медицинского назначения.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31" y="8357354"/>
            <a:ext cx="3511210" cy="77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48" lvl="1" indent="-131624" algn="just">
              <a:lnSpc>
                <a:spcPts val="1182"/>
              </a:lnSpc>
              <a:buFont typeface="Arial"/>
              <a:buChar char="•"/>
            </a:pP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- 2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10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82"/>
              </a:lnSpc>
            </a:pP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высшее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образование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28358" y="8178928"/>
            <a:ext cx="3280939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Лицам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завершившим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образовательной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Фармация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успешно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прошедшим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итоговую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аттестацию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присваивается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«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Фармацевт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выдается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диплом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о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установленного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образца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415425" y="9411715"/>
            <a:ext cx="893872" cy="128028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8954D9-3794-4C7A-8611-E581CF378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-1632" r="17133" b="49464"/>
          <a:stretch/>
        </p:blipFill>
        <p:spPr bwMode="auto">
          <a:xfrm>
            <a:off x="4982218" y="3889845"/>
            <a:ext cx="2432948" cy="22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7"/>
          <p:cNvGrpSpPr/>
          <p:nvPr/>
        </p:nvGrpSpPr>
        <p:grpSpPr>
          <a:xfrm>
            <a:off x="263004" y="4177489"/>
            <a:ext cx="5334578" cy="2300452"/>
            <a:chOff x="0" y="0"/>
            <a:chExt cx="1950935" cy="8244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  <p:txBody>
            <a:bodyPr/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821077" y="9167441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309153"/>
            <a:ext cx="8371890" cy="1314825"/>
            <a:chOff x="0" y="0"/>
            <a:chExt cx="3000297" cy="471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3000297" cy="547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821074" y="3609420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Список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необходимых документов для поступления: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3128" y="6599913"/>
            <a:ext cx="674194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устанвленного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24" spc="56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  <a:endParaRPr lang="en-US" sz="1424" spc="56" dirty="0">
              <a:solidFill>
                <a:srgbClr val="000000"/>
              </a:solidFill>
              <a:latin typeface="Times New Roman" panose="02020603050405020304" pitchFamily="18" charset="0"/>
              <a:ea typeface="Times New Roman MT Condensed"/>
              <a:cs typeface="Times New Roman" panose="02020603050405020304" pitchFamily="18" charset="0"/>
              <a:sym typeface="Times New Roman MT Condense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5776" y="9683029"/>
            <a:ext cx="15942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+7775-573-23-33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 сестринского дела: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 комиссия: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  <a:p>
            <a:pPr algn="l">
              <a:lnSpc>
                <a:spcPts val="1959"/>
              </a:lnSpc>
            </a:pPr>
            <a:endParaRPr lang="en-US" sz="1399" b="1" spc="55">
              <a:solidFill>
                <a:srgbClr val="FFFFFF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615" y="4155500"/>
            <a:ext cx="64513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1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июля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5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615" y="483760"/>
            <a:ext cx="6720651" cy="5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r>
              <a:rPr lang="en-US" sz="1588" b="1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К</a:t>
            </a:r>
            <a:r>
              <a:rPr lang="en-US" sz="1588" b="1" u="none" strike="noStrike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омпетенции выпускника:</a:t>
            </a:r>
          </a:p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endParaRPr lang="en-US" sz="1588" b="1" u="none" strike="noStrike" spc="63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55889" y="3798757"/>
            <a:ext cx="5972922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Проц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есс поступления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6453" y="619596"/>
            <a:ext cx="6741940" cy="329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4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отпуск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реализацию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лекарственных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средств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изделий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медицинского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назначения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консультировать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медицинских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работников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вопросам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рационального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применения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лекарственных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препаратов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изготавливать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лекарственные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формы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соответствии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с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установленными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требованиями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технологиями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проводить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качества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лекарственных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средств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правила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их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хранения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санитарно-гигиенические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фармацевтический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порядок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требования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этики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использовать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современные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информационные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технологии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нормативно-правовые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документы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деятельности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требования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охраны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труда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техники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экологической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15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15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422</Words>
  <Application>Microsoft Office PowerPoint</Application>
  <PresentationFormat>Произвольный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Zantiqa</vt:lpstr>
      <vt:lpstr>DM Sans Bold</vt:lpstr>
      <vt:lpstr>Arial</vt:lpstr>
      <vt:lpstr>Times New Roman</vt:lpstr>
      <vt:lpstr>Canva Sans</vt:lpstr>
      <vt:lpstr>Malik</vt:lpstr>
      <vt:lpstr>Malik Bold</vt:lpstr>
      <vt:lpstr>Calibri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Фармация</dc:title>
  <cp:lastModifiedBy>Данагуль Сагындыкова</cp:lastModifiedBy>
  <cp:revision>4</cp:revision>
  <dcterms:created xsi:type="dcterms:W3CDTF">2006-08-16T00:00:00Z</dcterms:created>
  <dcterms:modified xsi:type="dcterms:W3CDTF">2026-05-18T10:22:52Z</dcterms:modified>
  <dc:identifier>DAHJ_czvxeo</dc:identifier>
</cp:coreProperties>
</file>