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2" r:id="rId4"/>
    <p:sldId id="294" r:id="rId5"/>
    <p:sldId id="29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8" autoAdjust="0"/>
  </p:normalViewPr>
  <p:slideViewPr>
    <p:cSldViewPr snapToGrid="0">
      <p:cViewPr>
        <p:scale>
          <a:sx n="100" d="100"/>
          <a:sy n="100" d="100"/>
        </p:scale>
        <p:origin x="95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8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5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8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6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3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7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3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DE16-2A39-4C17-B2A2-C84BB58284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1A45-40E3-4BC2-83CA-D9E7A943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4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image" Target="../media/image9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0967"/>
            <a:ext cx="8970264" cy="637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5"/>
            <a:ext cx="12192000" cy="1101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74" y="137542"/>
            <a:ext cx="863161" cy="860472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Ð°ÐºÐ¼Ð¾Ð»Ð¸Ð½ÑÐºÐ°Ñ Ð¾Ð±Ð»Ð°ÑÑ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132" y="137542"/>
            <a:ext cx="1001268" cy="10012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69331" y="998014"/>
            <a:ext cx="78262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ГКП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ПХВ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«Больница района </a:t>
            </a:r>
            <a:r>
              <a:rPr lang="ru-RU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Биржан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 при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Управлении здравоохранения </a:t>
            </a:r>
            <a:r>
              <a:rPr lang="ru-RU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г.Степняк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ул., </a:t>
            </a:r>
            <a:r>
              <a:rPr lang="ru-RU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Абсалям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Кажи 34</a:t>
            </a:r>
          </a:p>
          <a:p>
            <a:pPr algn="ctr"/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Приемная </a:t>
            </a: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 +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77163921133</a:t>
            </a:r>
          </a:p>
          <a:p>
            <a:pPr algn="ctr"/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Кадровая служба</a:t>
            </a: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 (+77073949826) </a:t>
            </a:r>
            <a:r>
              <a:rPr lang="ru-RU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Салтанат</a:t>
            </a:r>
            <a:endParaRPr lang="ru-RU" sz="24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birjansalrb.kz</a:t>
            </a: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enbek-crb@mail.ru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cap="all" dirty="0"/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_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9485" y="4807036"/>
            <a:ext cx="1331294" cy="133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____1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295" y="4807036"/>
            <a:ext cx="1349709" cy="133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" y="1377862"/>
            <a:ext cx="3014625" cy="2109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" y="3731711"/>
            <a:ext cx="3014625" cy="215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306" y="3729661"/>
            <a:ext cx="13686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</a:t>
            </a:r>
            <a:endParaRPr lang="ru-RU" sz="1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044" y="1378180"/>
            <a:ext cx="11537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</a:t>
            </a:r>
            <a:endParaRPr lang="ru-RU" sz="1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3437"/>
            <a:ext cx="8220269" cy="354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5"/>
            <a:ext cx="12192000" cy="1101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40" y="245361"/>
            <a:ext cx="811525" cy="808997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Ð°ÐºÐ¼Ð¾Ð»Ð¸Ð½ÑÐºÐ°Ñ Ð¾Ð±Ð»Ð°ÑÑ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132" y="137542"/>
            <a:ext cx="1001268" cy="10012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1877" y="1243151"/>
            <a:ext cx="5731569" cy="101566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Консультативно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диагностическая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</a:p>
          <a:p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7091" y="5406702"/>
            <a:ext cx="5672579" cy="101566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Электрокардиографические исследования</a:t>
            </a:r>
          </a:p>
          <a:p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0910" y="2342001"/>
            <a:ext cx="2829044" cy="70788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Рентгенологическое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2375" y="4293721"/>
            <a:ext cx="3550332" cy="70788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Клинико-диагностические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132" y="2424274"/>
            <a:ext cx="2203745" cy="70788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Ультразвуковая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диагностика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99" y="4202246"/>
            <a:ext cx="3912610" cy="101566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ЭКГ,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 ЭКГ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холтеру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смад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651f4c60c794f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34" y="2499568"/>
            <a:ext cx="4040295" cy="220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790039" y="389391"/>
            <a:ext cx="6138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ОКАЗЫВАЕМЫЕ УСЛУГИ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3437"/>
            <a:ext cx="8220269" cy="354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5"/>
            <a:ext cx="12192000" cy="1101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40" y="245361"/>
            <a:ext cx="811525" cy="808997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Ð°ÐºÐ¼Ð¾Ð»Ð¸Ð½ÑÐºÐ°Ñ Ð¾Ð±Ð»Ð°ÑÑ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132" y="137542"/>
            <a:ext cx="1001268" cy="1001269"/>
          </a:xfrm>
          <a:prstGeom prst="rect">
            <a:avLst/>
          </a:prstGeom>
          <a:noFill/>
        </p:spPr>
      </p:pic>
      <p:pic>
        <p:nvPicPr>
          <p:cNvPr id="2050" name="Picture 2" descr="вАКАНС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0" y="2764264"/>
            <a:ext cx="3966526" cy="181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8119" y="1268132"/>
            <a:ext cx="342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ОФТАЛЬМОЛОГ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8119" y="1857074"/>
            <a:ext cx="3599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НЕВРОПАТОЛОГ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8119" y="3132782"/>
            <a:ext cx="3837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ОТОЛАГИНГОЛОГ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8119" y="2498548"/>
            <a:ext cx="356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АНЕСТЕЗИОЛОГ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8119" y="5034463"/>
            <a:ext cx="1783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8119" y="5690806"/>
            <a:ext cx="1084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8119" y="4387099"/>
            <a:ext cx="233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ТЕРАПЕВТ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28119" y="3780102"/>
            <a:ext cx="3651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ЛОБАРАНТ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367744" y="2517327"/>
            <a:ext cx="2072986" cy="2566864"/>
          </a:xfrm>
          <a:prstGeom prst="triangle">
            <a:avLst>
              <a:gd name="adj" fmla="val 5048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911789" y="1416576"/>
            <a:ext cx="510988" cy="3173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911789" y="1983545"/>
            <a:ext cx="510988" cy="3173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911789" y="2635494"/>
            <a:ext cx="510988" cy="3173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911789" y="3266470"/>
            <a:ext cx="510988" cy="3173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6911789" y="3914938"/>
            <a:ext cx="510988" cy="3173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911790" y="4519854"/>
            <a:ext cx="510988" cy="3173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911789" y="5168322"/>
            <a:ext cx="510988" cy="3173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6911789" y="5824494"/>
            <a:ext cx="510988" cy="3173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45851" y="386841"/>
            <a:ext cx="6138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ВАКАНСИИ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3437"/>
            <a:ext cx="8220269" cy="354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5"/>
            <a:ext cx="12192000" cy="1101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40" y="245361"/>
            <a:ext cx="811525" cy="808997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Ð°ÐºÐ¼Ð¾Ð»Ð¸Ð½ÑÐºÐ°Ñ Ð¾Ð±Ð»Ð°ÑÑ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132" y="137542"/>
            <a:ext cx="1001268" cy="100126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684997" y="245361"/>
            <a:ext cx="6138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ПРИЕМУЩЕСТВА </a:t>
            </a:r>
          </a:p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МОЛОДЫХ СПЕЦИАЛИСТОВ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2237" y="5476176"/>
            <a:ext cx="333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широкого спектра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услуг</a:t>
            </a:r>
          </a:p>
        </p:txBody>
      </p:sp>
      <p:pic>
        <p:nvPicPr>
          <p:cNvPr id="15" name="Рисунок 14" descr="C:\Users\admin\Desktop\Мои документы\промышленники\СЕМИЗБАЙ\IMG_056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8" y="1370185"/>
            <a:ext cx="1724841" cy="12995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8" y="2669690"/>
            <a:ext cx="1724841" cy="9710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00" y="1370185"/>
            <a:ext cx="1732673" cy="12995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17" y="1370185"/>
            <a:ext cx="1732675" cy="12995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1370184"/>
            <a:ext cx="1799964" cy="12995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2669689"/>
            <a:ext cx="1799964" cy="13499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47961" y="2893591"/>
            <a:ext cx="272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Благоустроенное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служебное жилье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2726" y="1764955"/>
            <a:ext cx="3245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одъёмные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 1,5 млн. тенге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Управления здравоохранения 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8709" y="2803359"/>
            <a:ext cx="28676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тыс. тенге от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района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05388" y="3432148"/>
            <a:ext cx="34604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повышаем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квалификаций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обучения за счёт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9759" y="4338469"/>
            <a:ext cx="268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Квалифицированные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врачи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9798" y="4799601"/>
            <a:ext cx="356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Качественное оказание помощи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 нового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1" y="5022467"/>
            <a:ext cx="1728198" cy="129614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1" y="4065492"/>
            <a:ext cx="1728198" cy="9717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75" y="4065492"/>
            <a:ext cx="1728198" cy="97173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65901" y="2694065"/>
            <a:ext cx="272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промышленные предприятия района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супруга, супруг)</a:t>
            </a:r>
            <a:endParaRPr lang="ru-RU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4187523"/>
            <a:ext cx="1799964" cy="11909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4187523"/>
            <a:ext cx="1609842" cy="11910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5378498"/>
            <a:ext cx="1799963" cy="13506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09857" y="5073088"/>
            <a:ext cx="20824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досуга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спортивно-оздоровительный комплекс, бассейн, стадион</a:t>
            </a:r>
            <a:endParaRPr lang="ru-RU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26352" y="5680541"/>
            <a:ext cx="2724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г.Астана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231 км.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г.Кокшетау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106 км.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курорта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Бурабай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40 км.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0967"/>
            <a:ext cx="8970264" cy="637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5"/>
            <a:ext cx="12192000" cy="1101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46" y="137542"/>
            <a:ext cx="863160" cy="860472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Ð°ÐºÐ¼Ð¾Ð»Ð¸Ð½ÑÐºÐ°Ñ Ð¾Ð±Ð»Ð°ÑÑ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132" y="137542"/>
            <a:ext cx="1001268" cy="10012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69331" y="998014"/>
            <a:ext cx="78262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ГКП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ПХВ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«Больница района </a:t>
            </a:r>
            <a:r>
              <a:rPr lang="ru-RU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Биржан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 при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Управлении здравоохранения </a:t>
            </a:r>
            <a:r>
              <a:rPr lang="ru-RU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г.Степняк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ул., </a:t>
            </a:r>
            <a:r>
              <a:rPr lang="ru-RU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Абсалям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Кажи 34</a:t>
            </a:r>
          </a:p>
          <a:p>
            <a:pPr algn="ctr"/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Приемная </a:t>
            </a: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 +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77163921133</a:t>
            </a:r>
          </a:p>
          <a:p>
            <a:pPr algn="ctr"/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Кадровая служба</a:t>
            </a: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 (+77073949826) </a:t>
            </a:r>
            <a:r>
              <a:rPr lang="ru-RU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Салтанат</a:t>
            </a:r>
            <a:endParaRPr lang="ru-RU" sz="24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birjansalrb.kz</a:t>
            </a: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enbek-crb@mail.ru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cap="all" dirty="0"/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_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9485" y="4807036"/>
            <a:ext cx="1331294" cy="133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____1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295" y="4807036"/>
            <a:ext cx="1349709" cy="133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4" descr="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2" y="1377862"/>
            <a:ext cx="3014625" cy="2109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5" descr="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2" y="3731711"/>
            <a:ext cx="3014625" cy="215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179" y="3729661"/>
            <a:ext cx="13686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</a:t>
            </a:r>
            <a:endParaRPr lang="ru-RU" sz="1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917" y="1378180"/>
            <a:ext cx="11537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</a:t>
            </a:r>
            <a:endParaRPr lang="ru-RU" sz="1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201</Words>
  <Application>Microsoft Office PowerPoint</Application>
  <PresentationFormat>Широкоэкранный</PresentationFormat>
  <Paragraphs>86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 Windows</cp:lastModifiedBy>
  <cp:revision>96</cp:revision>
  <dcterms:created xsi:type="dcterms:W3CDTF">2021-09-15T16:26:17Z</dcterms:created>
  <dcterms:modified xsi:type="dcterms:W3CDTF">2023-03-12T12:30:13Z</dcterms:modified>
</cp:coreProperties>
</file>